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AFC9-392B-4CAA-90A1-A31AE6A28D74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B9447-C2A6-4B55-B0F1-042EB982C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648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AFC9-392B-4CAA-90A1-A31AE6A28D74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B9447-C2A6-4B55-B0F1-042EB982C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601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AFC9-392B-4CAA-90A1-A31AE6A28D74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B9447-C2A6-4B55-B0F1-042EB982CF71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805909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AFC9-392B-4CAA-90A1-A31AE6A28D74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B9447-C2A6-4B55-B0F1-042EB982C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1343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AFC9-392B-4CAA-90A1-A31AE6A28D74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B9447-C2A6-4B55-B0F1-042EB982CF7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328300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AFC9-392B-4CAA-90A1-A31AE6A28D74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B9447-C2A6-4B55-B0F1-042EB982C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5872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AFC9-392B-4CAA-90A1-A31AE6A28D74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B9447-C2A6-4B55-B0F1-042EB982C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2273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AFC9-392B-4CAA-90A1-A31AE6A28D74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B9447-C2A6-4B55-B0F1-042EB982C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118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AFC9-392B-4CAA-90A1-A31AE6A28D74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B9447-C2A6-4B55-B0F1-042EB982C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331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AFC9-392B-4CAA-90A1-A31AE6A28D74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B9447-C2A6-4B55-B0F1-042EB982C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180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AFC9-392B-4CAA-90A1-A31AE6A28D74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B9447-C2A6-4B55-B0F1-042EB982C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991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AFC9-392B-4CAA-90A1-A31AE6A28D74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B9447-C2A6-4B55-B0F1-042EB982C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247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AFC9-392B-4CAA-90A1-A31AE6A28D74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B9447-C2A6-4B55-B0F1-042EB982C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021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AFC9-392B-4CAA-90A1-A31AE6A28D74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B9447-C2A6-4B55-B0F1-042EB982C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909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AFC9-392B-4CAA-90A1-A31AE6A28D74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B9447-C2A6-4B55-B0F1-042EB982C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01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2AFC9-392B-4CAA-90A1-A31AE6A28D74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B9447-C2A6-4B55-B0F1-042EB982C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12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2AFC9-392B-4CAA-90A1-A31AE6A28D74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A3B9447-C2A6-4B55-B0F1-042EB982C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917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687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 Receivers: Total Yards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26592" y="1479452"/>
            <a:ext cx="2776728" cy="48269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Stefon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Diggs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900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Kyle Rudolph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840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Adam </a:t>
            </a: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Thielen</a:t>
            </a:r>
            <a:endParaRPr lang="en-US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967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Cordarrelle Patterson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453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Jerick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McKinnon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255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Matt Asiata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263</a:t>
            </a:r>
          </a:p>
        </p:txBody>
      </p:sp>
    </p:spTree>
    <p:extLst>
      <p:ext uri="{BB962C8B-B14F-4D97-AF65-F5344CB8AC3E}">
        <p14:creationId xmlns:p14="http://schemas.microsoft.com/office/powerpoint/2010/main" val="1078908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 Rushers: Number of Attempts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3724656" cy="4351338"/>
          </a:xfrm>
        </p:spPr>
        <p:txBody>
          <a:bodyPr>
            <a:normAutofit/>
          </a:bodyPr>
          <a:lstStyle/>
          <a:p>
            <a:pPr marL="0" indent="0" fontAlgn="ctr">
              <a:buNone/>
            </a:pPr>
            <a:r>
              <a:rPr lang="en-US" dirty="0" err="1"/>
              <a:t>Jerick</a:t>
            </a:r>
            <a:r>
              <a:rPr lang="en-US" dirty="0"/>
              <a:t> McKinnon</a:t>
            </a:r>
          </a:p>
          <a:p>
            <a:pPr marL="0" indent="0" fontAlgn="ctr">
              <a:buNone/>
            </a:pPr>
            <a:r>
              <a:rPr lang="en-US" dirty="0"/>
              <a:t>159</a:t>
            </a:r>
          </a:p>
          <a:p>
            <a:pPr marL="0" indent="0" fontAlgn="ctr">
              <a:buNone/>
            </a:pPr>
            <a:r>
              <a:rPr lang="en-US" dirty="0"/>
              <a:t>Matt Asiata</a:t>
            </a:r>
          </a:p>
          <a:p>
            <a:pPr marL="0" indent="0" fontAlgn="ctr">
              <a:buNone/>
            </a:pPr>
            <a:r>
              <a:rPr lang="en-US" dirty="0"/>
              <a:t>121</a:t>
            </a:r>
          </a:p>
          <a:p>
            <a:pPr marL="0" indent="0" fontAlgn="ctr">
              <a:buNone/>
            </a:pPr>
            <a:r>
              <a:rPr lang="en-US" dirty="0"/>
              <a:t>Adrian Peterson</a:t>
            </a:r>
          </a:p>
          <a:p>
            <a:pPr marL="0" indent="0" fontAlgn="ctr">
              <a:buNone/>
            </a:pPr>
            <a:r>
              <a:rPr lang="en-US" dirty="0"/>
              <a:t>37</a:t>
            </a:r>
          </a:p>
          <a:p>
            <a:pPr marL="0" indent="0" fontAlgn="ctr">
              <a:buNone/>
            </a:pPr>
            <a:r>
              <a:rPr lang="en-US" dirty="0"/>
              <a:t>Sam Bradford</a:t>
            </a:r>
          </a:p>
          <a:p>
            <a:pPr marL="0" indent="0" fontAlgn="ctr">
              <a:buNone/>
            </a:pPr>
            <a:r>
              <a:rPr lang="en-US" dirty="0"/>
              <a:t>20</a:t>
            </a:r>
          </a:p>
          <a:p>
            <a:pPr marL="0" indent="0" fontAlgn="ctr">
              <a:buNone/>
            </a:pPr>
            <a:r>
              <a:rPr lang="en-US" dirty="0"/>
              <a:t>Cordarrelle Patterson</a:t>
            </a:r>
          </a:p>
          <a:p>
            <a:pPr marL="0" indent="0" fontAlgn="ctr">
              <a:buNone/>
            </a:pPr>
            <a:r>
              <a:rPr lang="en-US" dirty="0"/>
              <a:t>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13071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</TotalTime>
  <Words>44</Words>
  <Application>Microsoft Office PowerPoint</Application>
  <PresentationFormat>Widescreen</PresentationFormat>
  <Paragraphs>24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Trebuchet MS</vt:lpstr>
      <vt:lpstr>Wingdings 3</vt:lpstr>
      <vt:lpstr>Facet</vt:lpstr>
      <vt:lpstr>PowerPoint Presentation</vt:lpstr>
      <vt:lpstr>Top Receivers: Total Yards</vt:lpstr>
      <vt:lpstr>Top Rushers: Number of Attempts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Kleen, Tom</dc:creator>
  <cp:lastModifiedBy>Jose, Sonu</cp:lastModifiedBy>
  <cp:revision>4</cp:revision>
  <dcterms:created xsi:type="dcterms:W3CDTF">2017-12-04T13:23:05Z</dcterms:created>
  <dcterms:modified xsi:type="dcterms:W3CDTF">2022-04-27T07:12:15Z</dcterms:modified>
</cp:coreProperties>
</file>