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78" r:id="rId3"/>
    <p:sldId id="319" r:id="rId4"/>
    <p:sldId id="320" r:id="rId5"/>
    <p:sldId id="280" r:id="rId6"/>
    <p:sldId id="332" r:id="rId7"/>
    <p:sldId id="288" r:id="rId8"/>
    <p:sldId id="287" r:id="rId9"/>
    <p:sldId id="261" r:id="rId10"/>
    <p:sldId id="262" r:id="rId11"/>
    <p:sldId id="263" r:id="rId12"/>
    <p:sldId id="264" r:id="rId13"/>
    <p:sldId id="259" r:id="rId14"/>
    <p:sldId id="343" r:id="rId15"/>
    <p:sldId id="266" r:id="rId16"/>
    <p:sldId id="272" r:id="rId17"/>
    <p:sldId id="273" r:id="rId18"/>
    <p:sldId id="274" r:id="rId19"/>
    <p:sldId id="299" r:id="rId20"/>
    <p:sldId id="289" r:id="rId21"/>
    <p:sldId id="290" r:id="rId22"/>
    <p:sldId id="291" r:id="rId23"/>
    <p:sldId id="330" r:id="rId24"/>
    <p:sldId id="331" r:id="rId25"/>
    <p:sldId id="294" r:id="rId26"/>
    <p:sldId id="295" r:id="rId27"/>
    <p:sldId id="309" r:id="rId28"/>
    <p:sldId id="338" r:id="rId29"/>
    <p:sldId id="339" r:id="rId30"/>
    <p:sldId id="341" r:id="rId31"/>
    <p:sldId id="342" r:id="rId32"/>
    <p:sldId id="347" r:id="rId33"/>
    <p:sldId id="348" r:id="rId34"/>
    <p:sldId id="353" r:id="rId35"/>
    <p:sldId id="354" r:id="rId36"/>
    <p:sldId id="350" r:id="rId37"/>
    <p:sldId id="33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2CF9D-17AE-4B7A-9990-40DD49B64F3C}" v="4" dt="2023-01-16T22:23:33.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67" d="100"/>
          <a:sy n="67" d="100"/>
        </p:scale>
        <p:origin x="6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 Sonu" userId="a2ddd336-b30a-4dcb-9075-24cef3fd11e6" providerId="ADAL" clId="{30C9F16E-D9DE-4CB7-9996-A41B8FA6BCF1}"/>
    <pc:docChg chg="delSld">
      <pc:chgData name="Jose, Sonu" userId="a2ddd336-b30a-4dcb-9075-24cef3fd11e6" providerId="ADAL" clId="{30C9F16E-D9DE-4CB7-9996-A41B8FA6BCF1}" dt="2023-01-17T05:00:13.005" v="0" actId="2696"/>
      <pc:docMkLst>
        <pc:docMk/>
      </pc:docMkLst>
      <pc:sldChg chg="del">
        <pc:chgData name="Jose, Sonu" userId="a2ddd336-b30a-4dcb-9075-24cef3fd11e6" providerId="ADAL" clId="{30C9F16E-D9DE-4CB7-9996-A41B8FA6BCF1}" dt="2023-01-17T05:00:13.005" v="0" actId="2696"/>
        <pc:sldMkLst>
          <pc:docMk/>
          <pc:sldMk cId="0" sldId="275"/>
        </pc:sldMkLst>
      </pc:sldChg>
    </pc:docChg>
  </pc:docChgLst>
  <pc:docChgLst>
    <pc:chgData name="Jose, Sonu" userId="a2ddd336-b30a-4dcb-9075-24cef3fd11e6" providerId="ADAL" clId="{9692CF9D-17AE-4B7A-9990-40DD49B64F3C}"/>
    <pc:docChg chg="undo custSel addSld delSld modSld sldOrd">
      <pc:chgData name="Jose, Sonu" userId="a2ddd336-b30a-4dcb-9075-24cef3fd11e6" providerId="ADAL" clId="{9692CF9D-17AE-4B7A-9990-40DD49B64F3C}" dt="2023-01-17T03:08:00.445" v="52" actId="2696"/>
      <pc:docMkLst>
        <pc:docMk/>
      </pc:docMkLst>
      <pc:sldChg chg="addSp delSp modSp add del mod delDesignElem">
        <pc:chgData name="Jose, Sonu" userId="a2ddd336-b30a-4dcb-9075-24cef3fd11e6" providerId="ADAL" clId="{9692CF9D-17AE-4B7A-9990-40DD49B64F3C}" dt="2023-01-16T22:32:44.774" v="31" actId="47"/>
        <pc:sldMkLst>
          <pc:docMk/>
          <pc:sldMk cId="0" sldId="257"/>
        </pc:sldMkLst>
        <pc:spChg chg="add del">
          <ac:chgData name="Jose, Sonu" userId="a2ddd336-b30a-4dcb-9075-24cef3fd11e6" providerId="ADAL" clId="{9692CF9D-17AE-4B7A-9990-40DD49B64F3C}" dt="2023-01-16T22:23:33.486" v="20"/>
          <ac:spMkLst>
            <pc:docMk/>
            <pc:sldMk cId="0" sldId="257"/>
            <ac:spMk id="13" creationId="{71B2258F-86CA-4D4D-8270-BC05FCDEBFB3}"/>
          </ac:spMkLst>
        </pc:spChg>
        <pc:picChg chg="mod">
          <ac:chgData name="Jose, Sonu" userId="a2ddd336-b30a-4dcb-9075-24cef3fd11e6" providerId="ADAL" clId="{9692CF9D-17AE-4B7A-9990-40DD49B64F3C}" dt="2023-01-16T22:30:36.365" v="29" actId="14100"/>
          <ac:picMkLst>
            <pc:docMk/>
            <pc:sldMk cId="0" sldId="257"/>
            <ac:picMk id="14" creationId="{8AB11ED5-DD64-3611-E468-50BBB7CD8D07}"/>
          </ac:picMkLst>
        </pc:picChg>
      </pc:sldChg>
      <pc:sldChg chg="del">
        <pc:chgData name="Jose, Sonu" userId="a2ddd336-b30a-4dcb-9075-24cef3fd11e6" providerId="ADAL" clId="{9692CF9D-17AE-4B7A-9990-40DD49B64F3C}" dt="2023-01-16T19:49:56.931" v="2" actId="2696"/>
        <pc:sldMkLst>
          <pc:docMk/>
          <pc:sldMk cId="0" sldId="258"/>
        </pc:sldMkLst>
      </pc:sldChg>
      <pc:sldChg chg="modSp">
        <pc:chgData name="Jose, Sonu" userId="a2ddd336-b30a-4dcb-9075-24cef3fd11e6" providerId="ADAL" clId="{9692CF9D-17AE-4B7A-9990-40DD49B64F3C}" dt="2023-01-16T22:23:33.486" v="20"/>
        <pc:sldMkLst>
          <pc:docMk/>
          <pc:sldMk cId="0" sldId="259"/>
        </pc:sldMkLst>
        <pc:spChg chg="mod">
          <ac:chgData name="Jose, Sonu" userId="a2ddd336-b30a-4dcb-9075-24cef3fd11e6" providerId="ADAL" clId="{9692CF9D-17AE-4B7A-9990-40DD49B64F3C}" dt="2023-01-16T22:23:33.486" v="20"/>
          <ac:spMkLst>
            <pc:docMk/>
            <pc:sldMk cId="0" sldId="259"/>
            <ac:spMk id="2" creationId="{00000000-0000-0000-0000-000000000000}"/>
          </ac:spMkLst>
        </pc:spChg>
        <pc:spChg chg="mod">
          <ac:chgData name="Jose, Sonu" userId="a2ddd336-b30a-4dcb-9075-24cef3fd11e6" providerId="ADAL" clId="{9692CF9D-17AE-4B7A-9990-40DD49B64F3C}" dt="2023-01-16T22:23:33.486" v="20"/>
          <ac:spMkLst>
            <pc:docMk/>
            <pc:sldMk cId="0" sldId="259"/>
            <ac:spMk id="3" creationId="{00000000-0000-0000-0000-000000000000}"/>
          </ac:spMkLst>
        </pc:spChg>
        <pc:spChg chg="mod">
          <ac:chgData name="Jose, Sonu" userId="a2ddd336-b30a-4dcb-9075-24cef3fd11e6" providerId="ADAL" clId="{9692CF9D-17AE-4B7A-9990-40DD49B64F3C}" dt="2023-01-16T22:23:33.486" v="20"/>
          <ac:spMkLst>
            <pc:docMk/>
            <pc:sldMk cId="0" sldId="259"/>
            <ac:spMk id="4" creationId="{00000000-0000-0000-0000-000000000000}"/>
          </ac:spMkLst>
        </pc:spChg>
      </pc:sldChg>
      <pc:sldChg chg="modSp del">
        <pc:chgData name="Jose, Sonu" userId="a2ddd336-b30a-4dcb-9075-24cef3fd11e6" providerId="ADAL" clId="{9692CF9D-17AE-4B7A-9990-40DD49B64F3C}" dt="2023-01-17T01:13:41.081" v="32" actId="2696"/>
        <pc:sldMkLst>
          <pc:docMk/>
          <pc:sldMk cId="0" sldId="260"/>
        </pc:sldMkLst>
        <pc:spChg chg="mod">
          <ac:chgData name="Jose, Sonu" userId="a2ddd336-b30a-4dcb-9075-24cef3fd11e6" providerId="ADAL" clId="{9692CF9D-17AE-4B7A-9990-40DD49B64F3C}" dt="2023-01-16T22:23:33.486" v="20"/>
          <ac:spMkLst>
            <pc:docMk/>
            <pc:sldMk cId="0" sldId="260"/>
            <ac:spMk id="3" creationId="{00000000-0000-0000-0000-000000000000}"/>
          </ac:spMkLst>
        </pc:spChg>
        <pc:spChg chg="mod">
          <ac:chgData name="Jose, Sonu" userId="a2ddd336-b30a-4dcb-9075-24cef3fd11e6" providerId="ADAL" clId="{9692CF9D-17AE-4B7A-9990-40DD49B64F3C}" dt="2023-01-16T22:23:33.486" v="20"/>
          <ac:spMkLst>
            <pc:docMk/>
            <pc:sldMk cId="0" sldId="260"/>
            <ac:spMk id="4" creationId="{00000000-0000-0000-0000-000000000000}"/>
          </ac:spMkLst>
        </pc:spChg>
        <pc:spChg chg="mod">
          <ac:chgData name="Jose, Sonu" userId="a2ddd336-b30a-4dcb-9075-24cef3fd11e6" providerId="ADAL" clId="{9692CF9D-17AE-4B7A-9990-40DD49B64F3C}" dt="2023-01-16T22:23:33.486" v="20"/>
          <ac:spMkLst>
            <pc:docMk/>
            <pc:sldMk cId="0" sldId="260"/>
            <ac:spMk id="5" creationId="{00000000-0000-0000-0000-000000000000}"/>
          </ac:spMkLst>
        </pc:spChg>
      </pc:sldChg>
      <pc:sldChg chg="modSp">
        <pc:chgData name="Jose, Sonu" userId="a2ddd336-b30a-4dcb-9075-24cef3fd11e6" providerId="ADAL" clId="{9692CF9D-17AE-4B7A-9990-40DD49B64F3C}" dt="2023-01-16T22:23:33.486" v="20"/>
        <pc:sldMkLst>
          <pc:docMk/>
          <pc:sldMk cId="0" sldId="261"/>
        </pc:sldMkLst>
        <pc:spChg chg="mod">
          <ac:chgData name="Jose, Sonu" userId="a2ddd336-b30a-4dcb-9075-24cef3fd11e6" providerId="ADAL" clId="{9692CF9D-17AE-4B7A-9990-40DD49B64F3C}" dt="2023-01-16T22:23:33.486" v="20"/>
          <ac:spMkLst>
            <pc:docMk/>
            <pc:sldMk cId="0" sldId="261"/>
            <ac:spMk id="2" creationId="{00000000-0000-0000-0000-000000000000}"/>
          </ac:spMkLst>
        </pc:spChg>
        <pc:spChg chg="mod">
          <ac:chgData name="Jose, Sonu" userId="a2ddd336-b30a-4dcb-9075-24cef3fd11e6" providerId="ADAL" clId="{9692CF9D-17AE-4B7A-9990-40DD49B64F3C}" dt="2023-01-16T22:23:33.486" v="20"/>
          <ac:spMkLst>
            <pc:docMk/>
            <pc:sldMk cId="0" sldId="261"/>
            <ac:spMk id="3" creationId="{00000000-0000-0000-0000-000000000000}"/>
          </ac:spMkLst>
        </pc:spChg>
        <pc:spChg chg="mod">
          <ac:chgData name="Jose, Sonu" userId="a2ddd336-b30a-4dcb-9075-24cef3fd11e6" providerId="ADAL" clId="{9692CF9D-17AE-4B7A-9990-40DD49B64F3C}" dt="2023-01-16T22:23:33.486" v="20"/>
          <ac:spMkLst>
            <pc:docMk/>
            <pc:sldMk cId="0" sldId="261"/>
            <ac:spMk id="5" creationId="{00000000-0000-0000-0000-000000000000}"/>
          </ac:spMkLst>
        </pc:spChg>
      </pc:sldChg>
      <pc:sldChg chg="modSp">
        <pc:chgData name="Jose, Sonu" userId="a2ddd336-b30a-4dcb-9075-24cef3fd11e6" providerId="ADAL" clId="{9692CF9D-17AE-4B7A-9990-40DD49B64F3C}" dt="2023-01-16T22:23:33.486" v="20"/>
        <pc:sldMkLst>
          <pc:docMk/>
          <pc:sldMk cId="0" sldId="262"/>
        </pc:sldMkLst>
        <pc:spChg chg="mod">
          <ac:chgData name="Jose, Sonu" userId="a2ddd336-b30a-4dcb-9075-24cef3fd11e6" providerId="ADAL" clId="{9692CF9D-17AE-4B7A-9990-40DD49B64F3C}" dt="2023-01-16T22:23:33.486" v="20"/>
          <ac:spMkLst>
            <pc:docMk/>
            <pc:sldMk cId="0" sldId="262"/>
            <ac:spMk id="3" creationId="{00000000-0000-0000-0000-000000000000}"/>
          </ac:spMkLst>
        </pc:spChg>
        <pc:spChg chg="mod">
          <ac:chgData name="Jose, Sonu" userId="a2ddd336-b30a-4dcb-9075-24cef3fd11e6" providerId="ADAL" clId="{9692CF9D-17AE-4B7A-9990-40DD49B64F3C}" dt="2023-01-16T22:23:33.486" v="20"/>
          <ac:spMkLst>
            <pc:docMk/>
            <pc:sldMk cId="0" sldId="262"/>
            <ac:spMk id="4" creationId="{00000000-0000-0000-0000-000000000000}"/>
          </ac:spMkLst>
        </pc:spChg>
      </pc:sldChg>
      <pc:sldChg chg="modSp">
        <pc:chgData name="Jose, Sonu" userId="a2ddd336-b30a-4dcb-9075-24cef3fd11e6" providerId="ADAL" clId="{9692CF9D-17AE-4B7A-9990-40DD49B64F3C}" dt="2023-01-16T22:23:33.486" v="20"/>
        <pc:sldMkLst>
          <pc:docMk/>
          <pc:sldMk cId="0" sldId="263"/>
        </pc:sldMkLst>
        <pc:spChg chg="mod">
          <ac:chgData name="Jose, Sonu" userId="a2ddd336-b30a-4dcb-9075-24cef3fd11e6" providerId="ADAL" clId="{9692CF9D-17AE-4B7A-9990-40DD49B64F3C}" dt="2023-01-16T22:23:33.486" v="20"/>
          <ac:spMkLst>
            <pc:docMk/>
            <pc:sldMk cId="0" sldId="263"/>
            <ac:spMk id="3" creationId="{00000000-0000-0000-0000-000000000000}"/>
          </ac:spMkLst>
        </pc:spChg>
        <pc:spChg chg="mod">
          <ac:chgData name="Jose, Sonu" userId="a2ddd336-b30a-4dcb-9075-24cef3fd11e6" providerId="ADAL" clId="{9692CF9D-17AE-4B7A-9990-40DD49B64F3C}" dt="2023-01-16T22:23:33.486" v="20"/>
          <ac:spMkLst>
            <pc:docMk/>
            <pc:sldMk cId="0" sldId="263"/>
            <ac:spMk id="4" creationId="{00000000-0000-0000-0000-000000000000}"/>
          </ac:spMkLst>
        </pc:spChg>
      </pc:sldChg>
      <pc:sldChg chg="modSp">
        <pc:chgData name="Jose, Sonu" userId="a2ddd336-b30a-4dcb-9075-24cef3fd11e6" providerId="ADAL" clId="{9692CF9D-17AE-4B7A-9990-40DD49B64F3C}" dt="2023-01-16T22:23:33.486" v="20"/>
        <pc:sldMkLst>
          <pc:docMk/>
          <pc:sldMk cId="0" sldId="264"/>
        </pc:sldMkLst>
        <pc:spChg chg="mod">
          <ac:chgData name="Jose, Sonu" userId="a2ddd336-b30a-4dcb-9075-24cef3fd11e6" providerId="ADAL" clId="{9692CF9D-17AE-4B7A-9990-40DD49B64F3C}" dt="2023-01-16T22:23:33.486" v="20"/>
          <ac:spMkLst>
            <pc:docMk/>
            <pc:sldMk cId="0" sldId="264"/>
            <ac:spMk id="3" creationId="{00000000-0000-0000-0000-000000000000}"/>
          </ac:spMkLst>
        </pc:spChg>
        <pc:spChg chg="mod">
          <ac:chgData name="Jose, Sonu" userId="a2ddd336-b30a-4dcb-9075-24cef3fd11e6" providerId="ADAL" clId="{9692CF9D-17AE-4B7A-9990-40DD49B64F3C}" dt="2023-01-16T22:23:33.486" v="20"/>
          <ac:spMkLst>
            <pc:docMk/>
            <pc:sldMk cId="0" sldId="264"/>
            <ac:spMk id="4" creationId="{00000000-0000-0000-0000-000000000000}"/>
          </ac:spMkLst>
        </pc:spChg>
      </pc:sldChg>
      <pc:sldChg chg="modSp mod ord">
        <pc:chgData name="Jose, Sonu" userId="a2ddd336-b30a-4dcb-9075-24cef3fd11e6" providerId="ADAL" clId="{9692CF9D-17AE-4B7A-9990-40DD49B64F3C}" dt="2023-01-17T01:14:30.018" v="41" actId="20577"/>
        <pc:sldMkLst>
          <pc:docMk/>
          <pc:sldMk cId="0" sldId="266"/>
        </pc:sldMkLst>
        <pc:spChg chg="mod">
          <ac:chgData name="Jose, Sonu" userId="a2ddd336-b30a-4dcb-9075-24cef3fd11e6" providerId="ADAL" clId="{9692CF9D-17AE-4B7A-9990-40DD49B64F3C}" dt="2023-01-17T01:14:30.018" v="41" actId="20577"/>
          <ac:spMkLst>
            <pc:docMk/>
            <pc:sldMk cId="0" sldId="266"/>
            <ac:spMk id="2" creationId="{00000000-0000-0000-0000-000000000000}"/>
          </ac:spMkLst>
        </pc:spChg>
        <pc:spChg chg="mod">
          <ac:chgData name="Jose, Sonu" userId="a2ddd336-b30a-4dcb-9075-24cef3fd11e6" providerId="ADAL" clId="{9692CF9D-17AE-4B7A-9990-40DD49B64F3C}" dt="2023-01-16T22:23:33.486" v="20"/>
          <ac:spMkLst>
            <pc:docMk/>
            <pc:sldMk cId="0" sldId="266"/>
            <ac:spMk id="3" creationId="{00000000-0000-0000-0000-000000000000}"/>
          </ac:spMkLst>
        </pc:spChg>
        <pc:spChg chg="mod">
          <ac:chgData name="Jose, Sonu" userId="a2ddd336-b30a-4dcb-9075-24cef3fd11e6" providerId="ADAL" clId="{9692CF9D-17AE-4B7A-9990-40DD49B64F3C}" dt="2023-01-16T22:23:33.486" v="20"/>
          <ac:spMkLst>
            <pc:docMk/>
            <pc:sldMk cId="0" sldId="266"/>
            <ac:spMk id="4" creationId="{00000000-0000-0000-0000-000000000000}"/>
          </ac:spMkLst>
        </pc:spChg>
      </pc:sldChg>
      <pc:sldChg chg="addSp delSp modSp del mod setBg delDesignElem">
        <pc:chgData name="Jose, Sonu" userId="a2ddd336-b30a-4dcb-9075-24cef3fd11e6" providerId="ADAL" clId="{9692CF9D-17AE-4B7A-9990-40DD49B64F3C}" dt="2023-01-17T01:16:12.880" v="42" actId="2696"/>
        <pc:sldMkLst>
          <pc:docMk/>
          <pc:sldMk cId="0" sldId="267"/>
        </pc:sldMkLst>
        <pc:spChg chg="mod">
          <ac:chgData name="Jose, Sonu" userId="a2ddd336-b30a-4dcb-9075-24cef3fd11e6" providerId="ADAL" clId="{9692CF9D-17AE-4B7A-9990-40DD49B64F3C}" dt="2023-01-16T22:23:36.695" v="22" actId="26606"/>
          <ac:spMkLst>
            <pc:docMk/>
            <pc:sldMk cId="0" sldId="267"/>
            <ac:spMk id="2" creationId="{00000000-0000-0000-0000-000000000000}"/>
          </ac:spMkLst>
        </pc:spChg>
        <pc:spChg chg="mod ord">
          <ac:chgData name="Jose, Sonu" userId="a2ddd336-b30a-4dcb-9075-24cef3fd11e6" providerId="ADAL" clId="{9692CF9D-17AE-4B7A-9990-40DD49B64F3C}" dt="2023-01-16T22:23:36.695" v="22" actId="26606"/>
          <ac:spMkLst>
            <pc:docMk/>
            <pc:sldMk cId="0" sldId="267"/>
            <ac:spMk id="3" creationId="{00000000-0000-0000-0000-000000000000}"/>
          </ac:spMkLst>
        </pc:spChg>
        <pc:spChg chg="mod">
          <ac:chgData name="Jose, Sonu" userId="a2ddd336-b30a-4dcb-9075-24cef3fd11e6" providerId="ADAL" clId="{9692CF9D-17AE-4B7A-9990-40DD49B64F3C}" dt="2023-01-16T22:23:36.695" v="22" actId="26606"/>
          <ac:spMkLst>
            <pc:docMk/>
            <pc:sldMk cId="0" sldId="267"/>
            <ac:spMk id="4" creationId="{00000000-0000-0000-0000-000000000000}"/>
          </ac:spMkLst>
        </pc:spChg>
        <pc:picChg chg="add del mod">
          <ac:chgData name="Jose, Sonu" userId="a2ddd336-b30a-4dcb-9075-24cef3fd11e6" providerId="ADAL" clId="{9692CF9D-17AE-4B7A-9990-40DD49B64F3C}" dt="2023-01-16T22:23:36.695" v="22" actId="26606"/>
          <ac:picMkLst>
            <pc:docMk/>
            <pc:sldMk cId="0" sldId="267"/>
            <ac:picMk id="6" creationId="{77F2C8B4-6110-7129-74FE-F28AC2927392}"/>
          </ac:picMkLst>
        </pc:picChg>
        <pc:picChg chg="add del">
          <ac:chgData name="Jose, Sonu" userId="a2ddd336-b30a-4dcb-9075-24cef3fd11e6" providerId="ADAL" clId="{9692CF9D-17AE-4B7A-9990-40DD49B64F3C}" dt="2023-01-16T22:23:29.524" v="17" actId="26606"/>
          <ac:picMkLst>
            <pc:docMk/>
            <pc:sldMk cId="0" sldId="267"/>
            <ac:picMk id="7" creationId="{09DAC8AB-1089-938C-D345-AC1DABCAE1E5}"/>
          </ac:picMkLst>
        </pc:picChg>
        <pc:cxnChg chg="add del">
          <ac:chgData name="Jose, Sonu" userId="a2ddd336-b30a-4dcb-9075-24cef3fd11e6" providerId="ADAL" clId="{9692CF9D-17AE-4B7A-9990-40DD49B64F3C}" dt="2023-01-16T22:23:29.524" v="17" actId="26606"/>
          <ac:cxnSpMkLst>
            <pc:docMk/>
            <pc:sldMk cId="0" sldId="267"/>
            <ac:cxnSpMk id="8" creationId="{A7F400EE-A8A5-48AF-B4D6-291B52C6F0B0}"/>
          </ac:cxnSpMkLst>
        </pc:cxnChg>
        <pc:cxnChg chg="add del">
          <ac:chgData name="Jose, Sonu" userId="a2ddd336-b30a-4dcb-9075-24cef3fd11e6" providerId="ADAL" clId="{9692CF9D-17AE-4B7A-9990-40DD49B64F3C}" dt="2023-01-16T22:23:36.695" v="22" actId="26606"/>
          <ac:cxnSpMkLst>
            <pc:docMk/>
            <pc:sldMk cId="0" sldId="267"/>
            <ac:cxnSpMk id="10" creationId="{A7F400EE-A8A5-48AF-B4D6-291B52C6F0B0}"/>
          </ac:cxnSpMkLst>
        </pc:cxnChg>
      </pc:sldChg>
      <pc:sldChg chg="modSp del">
        <pc:chgData name="Jose, Sonu" userId="a2ddd336-b30a-4dcb-9075-24cef3fd11e6" providerId="ADAL" clId="{9692CF9D-17AE-4B7A-9990-40DD49B64F3C}" dt="2023-01-17T01:16:45.926" v="43" actId="2696"/>
        <pc:sldMkLst>
          <pc:docMk/>
          <pc:sldMk cId="0" sldId="268"/>
        </pc:sldMkLst>
        <pc:spChg chg="mod">
          <ac:chgData name="Jose, Sonu" userId="a2ddd336-b30a-4dcb-9075-24cef3fd11e6" providerId="ADAL" clId="{9692CF9D-17AE-4B7A-9990-40DD49B64F3C}" dt="2023-01-16T22:23:33.486" v="20"/>
          <ac:spMkLst>
            <pc:docMk/>
            <pc:sldMk cId="0" sldId="268"/>
            <ac:spMk id="3" creationId="{00000000-0000-0000-0000-000000000000}"/>
          </ac:spMkLst>
        </pc:spChg>
        <pc:spChg chg="mod">
          <ac:chgData name="Jose, Sonu" userId="a2ddd336-b30a-4dcb-9075-24cef3fd11e6" providerId="ADAL" clId="{9692CF9D-17AE-4B7A-9990-40DD49B64F3C}" dt="2023-01-16T22:23:33.486" v="20"/>
          <ac:spMkLst>
            <pc:docMk/>
            <pc:sldMk cId="0" sldId="268"/>
            <ac:spMk id="4" creationId="{00000000-0000-0000-0000-000000000000}"/>
          </ac:spMkLst>
        </pc:spChg>
      </pc:sldChg>
      <pc:sldChg chg="modSp del">
        <pc:chgData name="Jose, Sonu" userId="a2ddd336-b30a-4dcb-9075-24cef3fd11e6" providerId="ADAL" clId="{9692CF9D-17AE-4B7A-9990-40DD49B64F3C}" dt="2023-01-17T01:16:52.988" v="44" actId="2696"/>
        <pc:sldMkLst>
          <pc:docMk/>
          <pc:sldMk cId="0" sldId="269"/>
        </pc:sldMkLst>
        <pc:spChg chg="mod">
          <ac:chgData name="Jose, Sonu" userId="a2ddd336-b30a-4dcb-9075-24cef3fd11e6" providerId="ADAL" clId="{9692CF9D-17AE-4B7A-9990-40DD49B64F3C}" dt="2023-01-16T22:23:33.486" v="20"/>
          <ac:spMkLst>
            <pc:docMk/>
            <pc:sldMk cId="0" sldId="269"/>
            <ac:spMk id="6" creationId="{00000000-0000-0000-0000-000000000000}"/>
          </ac:spMkLst>
        </pc:spChg>
      </pc:sldChg>
      <pc:sldChg chg="modSp del">
        <pc:chgData name="Jose, Sonu" userId="a2ddd336-b30a-4dcb-9075-24cef3fd11e6" providerId="ADAL" clId="{9692CF9D-17AE-4B7A-9990-40DD49B64F3C}" dt="2023-01-17T01:17:35.246" v="46" actId="2696"/>
        <pc:sldMkLst>
          <pc:docMk/>
          <pc:sldMk cId="0" sldId="270"/>
        </pc:sldMkLst>
        <pc:spChg chg="mod">
          <ac:chgData name="Jose, Sonu" userId="a2ddd336-b30a-4dcb-9075-24cef3fd11e6" providerId="ADAL" clId="{9692CF9D-17AE-4B7A-9990-40DD49B64F3C}" dt="2023-01-16T22:23:33.486" v="20"/>
          <ac:spMkLst>
            <pc:docMk/>
            <pc:sldMk cId="0" sldId="270"/>
            <ac:spMk id="3" creationId="{00000000-0000-0000-0000-000000000000}"/>
          </ac:spMkLst>
        </pc:spChg>
        <pc:spChg chg="mod">
          <ac:chgData name="Jose, Sonu" userId="a2ddd336-b30a-4dcb-9075-24cef3fd11e6" providerId="ADAL" clId="{9692CF9D-17AE-4B7A-9990-40DD49B64F3C}" dt="2023-01-16T22:23:33.486" v="20"/>
          <ac:spMkLst>
            <pc:docMk/>
            <pc:sldMk cId="0" sldId="270"/>
            <ac:spMk id="4" creationId="{00000000-0000-0000-0000-000000000000}"/>
          </ac:spMkLst>
        </pc:spChg>
      </pc:sldChg>
      <pc:sldChg chg="modSp del">
        <pc:chgData name="Jose, Sonu" userId="a2ddd336-b30a-4dcb-9075-24cef3fd11e6" providerId="ADAL" clId="{9692CF9D-17AE-4B7A-9990-40DD49B64F3C}" dt="2023-01-17T01:40:21.974" v="47" actId="2696"/>
        <pc:sldMkLst>
          <pc:docMk/>
          <pc:sldMk cId="0" sldId="271"/>
        </pc:sldMkLst>
        <pc:spChg chg="mod">
          <ac:chgData name="Jose, Sonu" userId="a2ddd336-b30a-4dcb-9075-24cef3fd11e6" providerId="ADAL" clId="{9692CF9D-17AE-4B7A-9990-40DD49B64F3C}" dt="2023-01-16T22:23:33.486" v="20"/>
          <ac:spMkLst>
            <pc:docMk/>
            <pc:sldMk cId="0" sldId="271"/>
            <ac:spMk id="2" creationId="{00000000-0000-0000-0000-000000000000}"/>
          </ac:spMkLst>
        </pc:spChg>
        <pc:spChg chg="mod">
          <ac:chgData name="Jose, Sonu" userId="a2ddd336-b30a-4dcb-9075-24cef3fd11e6" providerId="ADAL" clId="{9692CF9D-17AE-4B7A-9990-40DD49B64F3C}" dt="2023-01-16T22:23:33.486" v="20"/>
          <ac:spMkLst>
            <pc:docMk/>
            <pc:sldMk cId="0" sldId="271"/>
            <ac:spMk id="3" creationId="{00000000-0000-0000-0000-000000000000}"/>
          </ac:spMkLst>
        </pc:spChg>
        <pc:spChg chg="mod">
          <ac:chgData name="Jose, Sonu" userId="a2ddd336-b30a-4dcb-9075-24cef3fd11e6" providerId="ADAL" clId="{9692CF9D-17AE-4B7A-9990-40DD49B64F3C}" dt="2023-01-16T22:23:33.486" v="20"/>
          <ac:spMkLst>
            <pc:docMk/>
            <pc:sldMk cId="0" sldId="271"/>
            <ac:spMk id="4" creationId="{00000000-0000-0000-0000-000000000000}"/>
          </ac:spMkLst>
        </pc:spChg>
      </pc:sldChg>
      <pc:sldChg chg="modSp">
        <pc:chgData name="Jose, Sonu" userId="a2ddd336-b30a-4dcb-9075-24cef3fd11e6" providerId="ADAL" clId="{9692CF9D-17AE-4B7A-9990-40DD49B64F3C}" dt="2023-01-16T22:23:33.486" v="20"/>
        <pc:sldMkLst>
          <pc:docMk/>
          <pc:sldMk cId="0" sldId="272"/>
        </pc:sldMkLst>
        <pc:spChg chg="mod">
          <ac:chgData name="Jose, Sonu" userId="a2ddd336-b30a-4dcb-9075-24cef3fd11e6" providerId="ADAL" clId="{9692CF9D-17AE-4B7A-9990-40DD49B64F3C}" dt="2023-01-16T22:23:33.486" v="20"/>
          <ac:spMkLst>
            <pc:docMk/>
            <pc:sldMk cId="0" sldId="272"/>
            <ac:spMk id="2" creationId="{00000000-0000-0000-0000-000000000000}"/>
          </ac:spMkLst>
        </pc:spChg>
        <pc:spChg chg="mod">
          <ac:chgData name="Jose, Sonu" userId="a2ddd336-b30a-4dcb-9075-24cef3fd11e6" providerId="ADAL" clId="{9692CF9D-17AE-4B7A-9990-40DD49B64F3C}" dt="2023-01-16T22:23:33.486" v="20"/>
          <ac:spMkLst>
            <pc:docMk/>
            <pc:sldMk cId="0" sldId="272"/>
            <ac:spMk id="3" creationId="{00000000-0000-0000-0000-000000000000}"/>
          </ac:spMkLst>
        </pc:spChg>
        <pc:spChg chg="mod">
          <ac:chgData name="Jose, Sonu" userId="a2ddd336-b30a-4dcb-9075-24cef3fd11e6" providerId="ADAL" clId="{9692CF9D-17AE-4B7A-9990-40DD49B64F3C}" dt="2023-01-16T22:23:33.486" v="20"/>
          <ac:spMkLst>
            <pc:docMk/>
            <pc:sldMk cId="0" sldId="272"/>
            <ac:spMk id="4" creationId="{00000000-0000-0000-0000-000000000000}"/>
          </ac:spMkLst>
        </pc:spChg>
      </pc:sldChg>
      <pc:sldChg chg="modSp">
        <pc:chgData name="Jose, Sonu" userId="a2ddd336-b30a-4dcb-9075-24cef3fd11e6" providerId="ADAL" clId="{9692CF9D-17AE-4B7A-9990-40DD49B64F3C}" dt="2023-01-16T22:23:33.486" v="20"/>
        <pc:sldMkLst>
          <pc:docMk/>
          <pc:sldMk cId="0" sldId="273"/>
        </pc:sldMkLst>
        <pc:spChg chg="mod">
          <ac:chgData name="Jose, Sonu" userId="a2ddd336-b30a-4dcb-9075-24cef3fd11e6" providerId="ADAL" clId="{9692CF9D-17AE-4B7A-9990-40DD49B64F3C}" dt="2023-01-16T22:23:33.486" v="20"/>
          <ac:spMkLst>
            <pc:docMk/>
            <pc:sldMk cId="0" sldId="273"/>
            <ac:spMk id="2" creationId="{00000000-0000-0000-0000-000000000000}"/>
          </ac:spMkLst>
        </pc:spChg>
        <pc:spChg chg="mod">
          <ac:chgData name="Jose, Sonu" userId="a2ddd336-b30a-4dcb-9075-24cef3fd11e6" providerId="ADAL" clId="{9692CF9D-17AE-4B7A-9990-40DD49B64F3C}" dt="2023-01-16T22:23:33.486" v="20"/>
          <ac:spMkLst>
            <pc:docMk/>
            <pc:sldMk cId="0" sldId="273"/>
            <ac:spMk id="3" creationId="{00000000-0000-0000-0000-000000000000}"/>
          </ac:spMkLst>
        </pc:spChg>
        <pc:spChg chg="mod">
          <ac:chgData name="Jose, Sonu" userId="a2ddd336-b30a-4dcb-9075-24cef3fd11e6" providerId="ADAL" clId="{9692CF9D-17AE-4B7A-9990-40DD49B64F3C}" dt="2023-01-16T22:23:33.486" v="20"/>
          <ac:spMkLst>
            <pc:docMk/>
            <pc:sldMk cId="0" sldId="273"/>
            <ac:spMk id="4" creationId="{00000000-0000-0000-0000-000000000000}"/>
          </ac:spMkLst>
        </pc:spChg>
      </pc:sldChg>
      <pc:sldChg chg="modSp">
        <pc:chgData name="Jose, Sonu" userId="a2ddd336-b30a-4dcb-9075-24cef3fd11e6" providerId="ADAL" clId="{9692CF9D-17AE-4B7A-9990-40DD49B64F3C}" dt="2023-01-16T22:23:33.486" v="20"/>
        <pc:sldMkLst>
          <pc:docMk/>
          <pc:sldMk cId="0" sldId="274"/>
        </pc:sldMkLst>
        <pc:spChg chg="mod">
          <ac:chgData name="Jose, Sonu" userId="a2ddd336-b30a-4dcb-9075-24cef3fd11e6" providerId="ADAL" clId="{9692CF9D-17AE-4B7A-9990-40DD49B64F3C}" dt="2023-01-16T22:23:33.486" v="20"/>
          <ac:spMkLst>
            <pc:docMk/>
            <pc:sldMk cId="0" sldId="274"/>
            <ac:spMk id="2" creationId="{00000000-0000-0000-0000-000000000000}"/>
          </ac:spMkLst>
        </pc:spChg>
        <pc:spChg chg="mod">
          <ac:chgData name="Jose, Sonu" userId="a2ddd336-b30a-4dcb-9075-24cef3fd11e6" providerId="ADAL" clId="{9692CF9D-17AE-4B7A-9990-40DD49B64F3C}" dt="2023-01-16T22:23:33.486" v="20"/>
          <ac:spMkLst>
            <pc:docMk/>
            <pc:sldMk cId="0" sldId="274"/>
            <ac:spMk id="3" creationId="{00000000-0000-0000-0000-000000000000}"/>
          </ac:spMkLst>
        </pc:spChg>
        <pc:spChg chg="mod">
          <ac:chgData name="Jose, Sonu" userId="a2ddd336-b30a-4dcb-9075-24cef3fd11e6" providerId="ADAL" clId="{9692CF9D-17AE-4B7A-9990-40DD49B64F3C}" dt="2023-01-16T22:23:33.486" v="20"/>
          <ac:spMkLst>
            <pc:docMk/>
            <pc:sldMk cId="0" sldId="274"/>
            <ac:spMk id="4" creationId="{00000000-0000-0000-0000-000000000000}"/>
          </ac:spMkLst>
        </pc:spChg>
      </pc:sldChg>
      <pc:sldChg chg="modSp">
        <pc:chgData name="Jose, Sonu" userId="a2ddd336-b30a-4dcb-9075-24cef3fd11e6" providerId="ADAL" clId="{9692CF9D-17AE-4B7A-9990-40DD49B64F3C}" dt="2023-01-16T22:23:33.486" v="20"/>
        <pc:sldMkLst>
          <pc:docMk/>
          <pc:sldMk cId="0" sldId="275"/>
        </pc:sldMkLst>
        <pc:spChg chg="mod">
          <ac:chgData name="Jose, Sonu" userId="a2ddd336-b30a-4dcb-9075-24cef3fd11e6" providerId="ADAL" clId="{9692CF9D-17AE-4B7A-9990-40DD49B64F3C}" dt="2023-01-16T22:23:33.486" v="20"/>
          <ac:spMkLst>
            <pc:docMk/>
            <pc:sldMk cId="0" sldId="275"/>
            <ac:spMk id="5" creationId="{00000000-0000-0000-0000-000000000000}"/>
          </ac:spMkLst>
        </pc:spChg>
      </pc:sldChg>
      <pc:sldChg chg="del">
        <pc:chgData name="Jose, Sonu" userId="a2ddd336-b30a-4dcb-9075-24cef3fd11e6" providerId="ADAL" clId="{9692CF9D-17AE-4B7A-9990-40DD49B64F3C}" dt="2023-01-16T19:37:33.425" v="0" actId="2696"/>
        <pc:sldMkLst>
          <pc:docMk/>
          <pc:sldMk cId="0" sldId="277"/>
        </pc:sldMkLst>
      </pc:sldChg>
      <pc:sldChg chg="modSp">
        <pc:chgData name="Jose, Sonu" userId="a2ddd336-b30a-4dcb-9075-24cef3fd11e6" providerId="ADAL" clId="{9692CF9D-17AE-4B7A-9990-40DD49B64F3C}" dt="2023-01-16T22:23:33.486" v="20"/>
        <pc:sldMkLst>
          <pc:docMk/>
          <pc:sldMk cId="0" sldId="278"/>
        </pc:sldMkLst>
        <pc:spChg chg="mod">
          <ac:chgData name="Jose, Sonu" userId="a2ddd336-b30a-4dcb-9075-24cef3fd11e6" providerId="ADAL" clId="{9692CF9D-17AE-4B7A-9990-40DD49B64F3C}" dt="2023-01-16T22:23:33.486" v="20"/>
          <ac:spMkLst>
            <pc:docMk/>
            <pc:sldMk cId="0" sldId="278"/>
            <ac:spMk id="2" creationId="{00000000-0000-0000-0000-000000000000}"/>
          </ac:spMkLst>
        </pc:spChg>
        <pc:spChg chg="mod">
          <ac:chgData name="Jose, Sonu" userId="a2ddd336-b30a-4dcb-9075-24cef3fd11e6" providerId="ADAL" clId="{9692CF9D-17AE-4B7A-9990-40DD49B64F3C}" dt="2023-01-16T22:23:33.486" v="20"/>
          <ac:spMkLst>
            <pc:docMk/>
            <pc:sldMk cId="0" sldId="278"/>
            <ac:spMk id="3" creationId="{00000000-0000-0000-0000-000000000000}"/>
          </ac:spMkLst>
        </pc:spChg>
        <pc:spChg chg="mod">
          <ac:chgData name="Jose, Sonu" userId="a2ddd336-b30a-4dcb-9075-24cef3fd11e6" providerId="ADAL" clId="{9692CF9D-17AE-4B7A-9990-40DD49B64F3C}" dt="2023-01-16T22:23:33.486" v="20"/>
          <ac:spMkLst>
            <pc:docMk/>
            <pc:sldMk cId="0" sldId="278"/>
            <ac:spMk id="5" creationId="{00000000-0000-0000-0000-000000000000}"/>
          </ac:spMkLst>
        </pc:spChg>
      </pc:sldChg>
      <pc:sldChg chg="modSp">
        <pc:chgData name="Jose, Sonu" userId="a2ddd336-b30a-4dcb-9075-24cef3fd11e6" providerId="ADAL" clId="{9692CF9D-17AE-4B7A-9990-40DD49B64F3C}" dt="2023-01-16T22:23:33.486" v="20"/>
        <pc:sldMkLst>
          <pc:docMk/>
          <pc:sldMk cId="0" sldId="280"/>
        </pc:sldMkLst>
        <pc:spChg chg="mod">
          <ac:chgData name="Jose, Sonu" userId="a2ddd336-b30a-4dcb-9075-24cef3fd11e6" providerId="ADAL" clId="{9692CF9D-17AE-4B7A-9990-40DD49B64F3C}" dt="2023-01-16T22:23:33.486" v="20"/>
          <ac:spMkLst>
            <pc:docMk/>
            <pc:sldMk cId="0" sldId="280"/>
            <ac:spMk id="5" creationId="{00000000-0000-0000-0000-000000000000}"/>
          </ac:spMkLst>
        </pc:spChg>
        <pc:spChg chg="mod">
          <ac:chgData name="Jose, Sonu" userId="a2ddd336-b30a-4dcb-9075-24cef3fd11e6" providerId="ADAL" clId="{9692CF9D-17AE-4B7A-9990-40DD49B64F3C}" dt="2023-01-16T22:23:33.486" v="20"/>
          <ac:spMkLst>
            <pc:docMk/>
            <pc:sldMk cId="0" sldId="280"/>
            <ac:spMk id="14338" creationId="{00000000-0000-0000-0000-000000000000}"/>
          </ac:spMkLst>
        </pc:spChg>
        <pc:spChg chg="mod">
          <ac:chgData name="Jose, Sonu" userId="a2ddd336-b30a-4dcb-9075-24cef3fd11e6" providerId="ADAL" clId="{9692CF9D-17AE-4B7A-9990-40DD49B64F3C}" dt="2023-01-16T22:23:33.486" v="20"/>
          <ac:spMkLst>
            <pc:docMk/>
            <pc:sldMk cId="0" sldId="280"/>
            <ac:spMk id="23555" creationId="{00000000-0000-0000-0000-000000000000}"/>
          </ac:spMkLst>
        </pc:spChg>
      </pc:sldChg>
      <pc:sldChg chg="modSp">
        <pc:chgData name="Jose, Sonu" userId="a2ddd336-b30a-4dcb-9075-24cef3fd11e6" providerId="ADAL" clId="{9692CF9D-17AE-4B7A-9990-40DD49B64F3C}" dt="2023-01-16T22:23:33.486" v="20"/>
        <pc:sldMkLst>
          <pc:docMk/>
          <pc:sldMk cId="0" sldId="287"/>
        </pc:sldMkLst>
        <pc:spChg chg="mod">
          <ac:chgData name="Jose, Sonu" userId="a2ddd336-b30a-4dcb-9075-24cef3fd11e6" providerId="ADAL" clId="{9692CF9D-17AE-4B7A-9990-40DD49B64F3C}" dt="2023-01-16T22:23:33.486" v="20"/>
          <ac:spMkLst>
            <pc:docMk/>
            <pc:sldMk cId="0" sldId="287"/>
            <ac:spMk id="3" creationId="{00000000-0000-0000-0000-000000000000}"/>
          </ac:spMkLst>
        </pc:spChg>
        <pc:spChg chg="mod">
          <ac:chgData name="Jose, Sonu" userId="a2ddd336-b30a-4dcb-9075-24cef3fd11e6" providerId="ADAL" clId="{9692CF9D-17AE-4B7A-9990-40DD49B64F3C}" dt="2023-01-16T22:23:33.486" v="20"/>
          <ac:spMkLst>
            <pc:docMk/>
            <pc:sldMk cId="0" sldId="287"/>
            <ac:spMk id="6" creationId="{00000000-0000-0000-0000-000000000000}"/>
          </ac:spMkLst>
        </pc:spChg>
      </pc:sldChg>
      <pc:sldChg chg="modSp">
        <pc:chgData name="Jose, Sonu" userId="a2ddd336-b30a-4dcb-9075-24cef3fd11e6" providerId="ADAL" clId="{9692CF9D-17AE-4B7A-9990-40DD49B64F3C}" dt="2023-01-16T22:23:33.486" v="20"/>
        <pc:sldMkLst>
          <pc:docMk/>
          <pc:sldMk cId="0" sldId="288"/>
        </pc:sldMkLst>
        <pc:spChg chg="mod">
          <ac:chgData name="Jose, Sonu" userId="a2ddd336-b30a-4dcb-9075-24cef3fd11e6" providerId="ADAL" clId="{9692CF9D-17AE-4B7A-9990-40DD49B64F3C}" dt="2023-01-16T22:23:33.486" v="20"/>
          <ac:spMkLst>
            <pc:docMk/>
            <pc:sldMk cId="0" sldId="288"/>
            <ac:spMk id="2" creationId="{00000000-0000-0000-0000-000000000000}"/>
          </ac:spMkLst>
        </pc:spChg>
        <pc:spChg chg="mod">
          <ac:chgData name="Jose, Sonu" userId="a2ddd336-b30a-4dcb-9075-24cef3fd11e6" providerId="ADAL" clId="{9692CF9D-17AE-4B7A-9990-40DD49B64F3C}" dt="2023-01-16T22:23:33.486" v="20"/>
          <ac:spMkLst>
            <pc:docMk/>
            <pc:sldMk cId="0" sldId="288"/>
            <ac:spMk id="3" creationId="{00000000-0000-0000-0000-000000000000}"/>
          </ac:spMkLst>
        </pc:spChg>
        <pc:spChg chg="mod">
          <ac:chgData name="Jose, Sonu" userId="a2ddd336-b30a-4dcb-9075-24cef3fd11e6" providerId="ADAL" clId="{9692CF9D-17AE-4B7A-9990-40DD49B64F3C}" dt="2023-01-16T22:23:33.486" v="20"/>
          <ac:spMkLst>
            <pc:docMk/>
            <pc:sldMk cId="0" sldId="288"/>
            <ac:spMk id="5" creationId="{00000000-0000-0000-0000-000000000000}"/>
          </ac:spMkLst>
        </pc:spChg>
      </pc:sldChg>
      <pc:sldChg chg="modSp">
        <pc:chgData name="Jose, Sonu" userId="a2ddd336-b30a-4dcb-9075-24cef3fd11e6" providerId="ADAL" clId="{9692CF9D-17AE-4B7A-9990-40DD49B64F3C}" dt="2023-01-16T22:23:33.486" v="20"/>
        <pc:sldMkLst>
          <pc:docMk/>
          <pc:sldMk cId="0" sldId="289"/>
        </pc:sldMkLst>
        <pc:spChg chg="mod">
          <ac:chgData name="Jose, Sonu" userId="a2ddd336-b30a-4dcb-9075-24cef3fd11e6" providerId="ADAL" clId="{9692CF9D-17AE-4B7A-9990-40DD49B64F3C}" dt="2023-01-16T22:23:33.486" v="20"/>
          <ac:spMkLst>
            <pc:docMk/>
            <pc:sldMk cId="0" sldId="289"/>
            <ac:spMk id="2" creationId="{00000000-0000-0000-0000-000000000000}"/>
          </ac:spMkLst>
        </pc:spChg>
        <pc:spChg chg="mod">
          <ac:chgData name="Jose, Sonu" userId="a2ddd336-b30a-4dcb-9075-24cef3fd11e6" providerId="ADAL" clId="{9692CF9D-17AE-4B7A-9990-40DD49B64F3C}" dt="2023-01-16T22:23:33.486" v="20"/>
          <ac:spMkLst>
            <pc:docMk/>
            <pc:sldMk cId="0" sldId="289"/>
            <ac:spMk id="3" creationId="{00000000-0000-0000-0000-000000000000}"/>
          </ac:spMkLst>
        </pc:spChg>
        <pc:spChg chg="mod">
          <ac:chgData name="Jose, Sonu" userId="a2ddd336-b30a-4dcb-9075-24cef3fd11e6" providerId="ADAL" clId="{9692CF9D-17AE-4B7A-9990-40DD49B64F3C}" dt="2023-01-16T22:23:33.486" v="20"/>
          <ac:spMkLst>
            <pc:docMk/>
            <pc:sldMk cId="0" sldId="289"/>
            <ac:spMk id="4" creationId="{00000000-0000-0000-0000-000000000000}"/>
          </ac:spMkLst>
        </pc:spChg>
      </pc:sldChg>
      <pc:sldChg chg="modSp">
        <pc:chgData name="Jose, Sonu" userId="a2ddd336-b30a-4dcb-9075-24cef3fd11e6" providerId="ADAL" clId="{9692CF9D-17AE-4B7A-9990-40DD49B64F3C}" dt="2023-01-16T22:23:33.486" v="20"/>
        <pc:sldMkLst>
          <pc:docMk/>
          <pc:sldMk cId="0" sldId="290"/>
        </pc:sldMkLst>
        <pc:spChg chg="mod">
          <ac:chgData name="Jose, Sonu" userId="a2ddd336-b30a-4dcb-9075-24cef3fd11e6" providerId="ADAL" clId="{9692CF9D-17AE-4B7A-9990-40DD49B64F3C}" dt="2023-01-16T22:23:33.486" v="20"/>
          <ac:spMkLst>
            <pc:docMk/>
            <pc:sldMk cId="0" sldId="290"/>
            <ac:spMk id="2" creationId="{00000000-0000-0000-0000-000000000000}"/>
          </ac:spMkLst>
        </pc:spChg>
        <pc:spChg chg="mod">
          <ac:chgData name="Jose, Sonu" userId="a2ddd336-b30a-4dcb-9075-24cef3fd11e6" providerId="ADAL" clId="{9692CF9D-17AE-4B7A-9990-40DD49B64F3C}" dt="2023-01-16T22:23:33.486" v="20"/>
          <ac:spMkLst>
            <pc:docMk/>
            <pc:sldMk cId="0" sldId="290"/>
            <ac:spMk id="3" creationId="{00000000-0000-0000-0000-000000000000}"/>
          </ac:spMkLst>
        </pc:spChg>
        <pc:spChg chg="mod">
          <ac:chgData name="Jose, Sonu" userId="a2ddd336-b30a-4dcb-9075-24cef3fd11e6" providerId="ADAL" clId="{9692CF9D-17AE-4B7A-9990-40DD49B64F3C}" dt="2023-01-16T22:23:33.486" v="20"/>
          <ac:spMkLst>
            <pc:docMk/>
            <pc:sldMk cId="0" sldId="290"/>
            <ac:spMk id="4" creationId="{00000000-0000-0000-0000-000000000000}"/>
          </ac:spMkLst>
        </pc:spChg>
      </pc:sldChg>
      <pc:sldChg chg="modSp">
        <pc:chgData name="Jose, Sonu" userId="a2ddd336-b30a-4dcb-9075-24cef3fd11e6" providerId="ADAL" clId="{9692CF9D-17AE-4B7A-9990-40DD49B64F3C}" dt="2023-01-16T22:23:33.486" v="20"/>
        <pc:sldMkLst>
          <pc:docMk/>
          <pc:sldMk cId="0" sldId="291"/>
        </pc:sldMkLst>
        <pc:spChg chg="mod">
          <ac:chgData name="Jose, Sonu" userId="a2ddd336-b30a-4dcb-9075-24cef3fd11e6" providerId="ADAL" clId="{9692CF9D-17AE-4B7A-9990-40DD49B64F3C}" dt="2023-01-16T22:23:33.486" v="20"/>
          <ac:spMkLst>
            <pc:docMk/>
            <pc:sldMk cId="0" sldId="291"/>
            <ac:spMk id="2" creationId="{00000000-0000-0000-0000-000000000000}"/>
          </ac:spMkLst>
        </pc:spChg>
        <pc:spChg chg="mod">
          <ac:chgData name="Jose, Sonu" userId="a2ddd336-b30a-4dcb-9075-24cef3fd11e6" providerId="ADAL" clId="{9692CF9D-17AE-4B7A-9990-40DD49B64F3C}" dt="2023-01-16T22:23:33.486" v="20"/>
          <ac:spMkLst>
            <pc:docMk/>
            <pc:sldMk cId="0" sldId="291"/>
            <ac:spMk id="3" creationId="{00000000-0000-0000-0000-000000000000}"/>
          </ac:spMkLst>
        </pc:spChg>
        <pc:spChg chg="mod">
          <ac:chgData name="Jose, Sonu" userId="a2ddd336-b30a-4dcb-9075-24cef3fd11e6" providerId="ADAL" clId="{9692CF9D-17AE-4B7A-9990-40DD49B64F3C}" dt="2023-01-16T22:23:33.486" v="20"/>
          <ac:spMkLst>
            <pc:docMk/>
            <pc:sldMk cId="0" sldId="291"/>
            <ac:spMk id="4" creationId="{00000000-0000-0000-0000-000000000000}"/>
          </ac:spMkLst>
        </pc:spChg>
      </pc:sldChg>
      <pc:sldChg chg="modSp">
        <pc:chgData name="Jose, Sonu" userId="a2ddd336-b30a-4dcb-9075-24cef3fd11e6" providerId="ADAL" clId="{9692CF9D-17AE-4B7A-9990-40DD49B64F3C}" dt="2023-01-16T22:23:33.486" v="20"/>
        <pc:sldMkLst>
          <pc:docMk/>
          <pc:sldMk cId="0" sldId="294"/>
        </pc:sldMkLst>
        <pc:spChg chg="mod">
          <ac:chgData name="Jose, Sonu" userId="a2ddd336-b30a-4dcb-9075-24cef3fd11e6" providerId="ADAL" clId="{9692CF9D-17AE-4B7A-9990-40DD49B64F3C}" dt="2023-01-16T22:23:33.486" v="20"/>
          <ac:spMkLst>
            <pc:docMk/>
            <pc:sldMk cId="0" sldId="294"/>
            <ac:spMk id="2" creationId="{00000000-0000-0000-0000-000000000000}"/>
          </ac:spMkLst>
        </pc:spChg>
        <pc:spChg chg="mod">
          <ac:chgData name="Jose, Sonu" userId="a2ddd336-b30a-4dcb-9075-24cef3fd11e6" providerId="ADAL" clId="{9692CF9D-17AE-4B7A-9990-40DD49B64F3C}" dt="2023-01-16T22:23:33.486" v="20"/>
          <ac:spMkLst>
            <pc:docMk/>
            <pc:sldMk cId="0" sldId="294"/>
            <ac:spMk id="3" creationId="{00000000-0000-0000-0000-000000000000}"/>
          </ac:spMkLst>
        </pc:spChg>
        <pc:spChg chg="mod">
          <ac:chgData name="Jose, Sonu" userId="a2ddd336-b30a-4dcb-9075-24cef3fd11e6" providerId="ADAL" clId="{9692CF9D-17AE-4B7A-9990-40DD49B64F3C}" dt="2023-01-16T22:23:33.486" v="20"/>
          <ac:spMkLst>
            <pc:docMk/>
            <pc:sldMk cId="0" sldId="294"/>
            <ac:spMk id="4" creationId="{00000000-0000-0000-0000-000000000000}"/>
          </ac:spMkLst>
        </pc:spChg>
      </pc:sldChg>
      <pc:sldChg chg="modSp">
        <pc:chgData name="Jose, Sonu" userId="a2ddd336-b30a-4dcb-9075-24cef3fd11e6" providerId="ADAL" clId="{9692CF9D-17AE-4B7A-9990-40DD49B64F3C}" dt="2023-01-16T22:23:33.486" v="20"/>
        <pc:sldMkLst>
          <pc:docMk/>
          <pc:sldMk cId="0" sldId="295"/>
        </pc:sldMkLst>
        <pc:spChg chg="mod">
          <ac:chgData name="Jose, Sonu" userId="a2ddd336-b30a-4dcb-9075-24cef3fd11e6" providerId="ADAL" clId="{9692CF9D-17AE-4B7A-9990-40DD49B64F3C}" dt="2023-01-16T22:23:33.486" v="20"/>
          <ac:spMkLst>
            <pc:docMk/>
            <pc:sldMk cId="0" sldId="295"/>
            <ac:spMk id="2" creationId="{00000000-0000-0000-0000-000000000000}"/>
          </ac:spMkLst>
        </pc:spChg>
        <pc:spChg chg="mod">
          <ac:chgData name="Jose, Sonu" userId="a2ddd336-b30a-4dcb-9075-24cef3fd11e6" providerId="ADAL" clId="{9692CF9D-17AE-4B7A-9990-40DD49B64F3C}" dt="2023-01-16T22:23:33.486" v="20"/>
          <ac:spMkLst>
            <pc:docMk/>
            <pc:sldMk cId="0" sldId="295"/>
            <ac:spMk id="3" creationId="{00000000-0000-0000-0000-000000000000}"/>
          </ac:spMkLst>
        </pc:spChg>
        <pc:spChg chg="mod">
          <ac:chgData name="Jose, Sonu" userId="a2ddd336-b30a-4dcb-9075-24cef3fd11e6" providerId="ADAL" clId="{9692CF9D-17AE-4B7A-9990-40DD49B64F3C}" dt="2023-01-16T22:23:33.486" v="20"/>
          <ac:spMkLst>
            <pc:docMk/>
            <pc:sldMk cId="0" sldId="295"/>
            <ac:spMk id="4" creationId="{00000000-0000-0000-0000-000000000000}"/>
          </ac:spMkLst>
        </pc:spChg>
      </pc:sldChg>
      <pc:sldChg chg="modSp">
        <pc:chgData name="Jose, Sonu" userId="a2ddd336-b30a-4dcb-9075-24cef3fd11e6" providerId="ADAL" clId="{9692CF9D-17AE-4B7A-9990-40DD49B64F3C}" dt="2023-01-16T22:23:33.486" v="20"/>
        <pc:sldMkLst>
          <pc:docMk/>
          <pc:sldMk cId="0" sldId="299"/>
        </pc:sldMkLst>
        <pc:spChg chg="mod">
          <ac:chgData name="Jose, Sonu" userId="a2ddd336-b30a-4dcb-9075-24cef3fd11e6" providerId="ADAL" clId="{9692CF9D-17AE-4B7A-9990-40DD49B64F3C}" dt="2023-01-16T22:23:33.486" v="20"/>
          <ac:spMkLst>
            <pc:docMk/>
            <pc:sldMk cId="0" sldId="299"/>
            <ac:spMk id="5" creationId="{00000000-0000-0000-0000-000000000000}"/>
          </ac:spMkLst>
        </pc:spChg>
        <pc:spChg chg="mod">
          <ac:chgData name="Jose, Sonu" userId="a2ddd336-b30a-4dcb-9075-24cef3fd11e6" providerId="ADAL" clId="{9692CF9D-17AE-4B7A-9990-40DD49B64F3C}" dt="2023-01-16T22:23:33.486" v="20"/>
          <ac:spMkLst>
            <pc:docMk/>
            <pc:sldMk cId="0" sldId="299"/>
            <ac:spMk id="19458" creationId="{00000000-0000-0000-0000-000000000000}"/>
          </ac:spMkLst>
        </pc:spChg>
      </pc:sldChg>
      <pc:sldChg chg="modSp">
        <pc:chgData name="Jose, Sonu" userId="a2ddd336-b30a-4dcb-9075-24cef3fd11e6" providerId="ADAL" clId="{9692CF9D-17AE-4B7A-9990-40DD49B64F3C}" dt="2023-01-16T22:23:33.486" v="20"/>
        <pc:sldMkLst>
          <pc:docMk/>
          <pc:sldMk cId="0" sldId="309"/>
        </pc:sldMkLst>
        <pc:spChg chg="mod">
          <ac:chgData name="Jose, Sonu" userId="a2ddd336-b30a-4dcb-9075-24cef3fd11e6" providerId="ADAL" clId="{9692CF9D-17AE-4B7A-9990-40DD49B64F3C}" dt="2023-01-16T22:23:33.486" v="20"/>
          <ac:spMkLst>
            <pc:docMk/>
            <pc:sldMk cId="0" sldId="309"/>
            <ac:spMk id="2" creationId="{00000000-0000-0000-0000-000000000000}"/>
          </ac:spMkLst>
        </pc:spChg>
        <pc:spChg chg="mod">
          <ac:chgData name="Jose, Sonu" userId="a2ddd336-b30a-4dcb-9075-24cef3fd11e6" providerId="ADAL" clId="{9692CF9D-17AE-4B7A-9990-40DD49B64F3C}" dt="2023-01-16T22:23:33.486" v="20"/>
          <ac:spMkLst>
            <pc:docMk/>
            <pc:sldMk cId="0" sldId="309"/>
            <ac:spMk id="3" creationId="{00000000-0000-0000-0000-000000000000}"/>
          </ac:spMkLst>
        </pc:spChg>
        <pc:spChg chg="mod">
          <ac:chgData name="Jose, Sonu" userId="a2ddd336-b30a-4dcb-9075-24cef3fd11e6" providerId="ADAL" clId="{9692CF9D-17AE-4B7A-9990-40DD49B64F3C}" dt="2023-01-16T22:23:33.486" v="20"/>
          <ac:spMkLst>
            <pc:docMk/>
            <pc:sldMk cId="0" sldId="309"/>
            <ac:spMk id="4" creationId="{00000000-0000-0000-0000-000000000000}"/>
          </ac:spMkLst>
        </pc:spChg>
      </pc:sldChg>
      <pc:sldChg chg="modSp">
        <pc:chgData name="Jose, Sonu" userId="a2ddd336-b30a-4dcb-9075-24cef3fd11e6" providerId="ADAL" clId="{9692CF9D-17AE-4B7A-9990-40DD49B64F3C}" dt="2023-01-16T22:23:33.486" v="20"/>
        <pc:sldMkLst>
          <pc:docMk/>
          <pc:sldMk cId="0" sldId="319"/>
        </pc:sldMkLst>
        <pc:spChg chg="mod">
          <ac:chgData name="Jose, Sonu" userId="a2ddd336-b30a-4dcb-9075-24cef3fd11e6" providerId="ADAL" clId="{9692CF9D-17AE-4B7A-9990-40DD49B64F3C}" dt="2023-01-16T22:23:33.486" v="20"/>
          <ac:spMkLst>
            <pc:docMk/>
            <pc:sldMk cId="0" sldId="319"/>
            <ac:spMk id="3" creationId="{00000000-0000-0000-0000-000000000000}"/>
          </ac:spMkLst>
        </pc:spChg>
        <pc:spChg chg="mod">
          <ac:chgData name="Jose, Sonu" userId="a2ddd336-b30a-4dcb-9075-24cef3fd11e6" providerId="ADAL" clId="{9692CF9D-17AE-4B7A-9990-40DD49B64F3C}" dt="2023-01-16T22:23:33.486" v="20"/>
          <ac:spMkLst>
            <pc:docMk/>
            <pc:sldMk cId="0" sldId="319"/>
            <ac:spMk id="10" creationId="{00000000-0000-0000-0000-000000000000}"/>
          </ac:spMkLst>
        </pc:spChg>
      </pc:sldChg>
      <pc:sldChg chg="modSp mod">
        <pc:chgData name="Jose, Sonu" userId="a2ddd336-b30a-4dcb-9075-24cef3fd11e6" providerId="ADAL" clId="{9692CF9D-17AE-4B7A-9990-40DD49B64F3C}" dt="2023-01-16T22:23:33.486" v="20"/>
        <pc:sldMkLst>
          <pc:docMk/>
          <pc:sldMk cId="0" sldId="320"/>
        </pc:sldMkLst>
        <pc:spChg chg="mod">
          <ac:chgData name="Jose, Sonu" userId="a2ddd336-b30a-4dcb-9075-24cef3fd11e6" providerId="ADAL" clId="{9692CF9D-17AE-4B7A-9990-40DD49B64F3C}" dt="2023-01-16T19:37:40.718" v="1" actId="20577"/>
          <ac:spMkLst>
            <pc:docMk/>
            <pc:sldMk cId="0" sldId="320"/>
            <ac:spMk id="2" creationId="{00000000-0000-0000-0000-000000000000}"/>
          </ac:spMkLst>
        </pc:spChg>
        <pc:spChg chg="mod">
          <ac:chgData name="Jose, Sonu" userId="a2ddd336-b30a-4dcb-9075-24cef3fd11e6" providerId="ADAL" clId="{9692CF9D-17AE-4B7A-9990-40DD49B64F3C}" dt="2023-01-16T22:23:33.486" v="20"/>
          <ac:spMkLst>
            <pc:docMk/>
            <pc:sldMk cId="0" sldId="320"/>
            <ac:spMk id="3" creationId="{00000000-0000-0000-0000-000000000000}"/>
          </ac:spMkLst>
        </pc:spChg>
        <pc:spChg chg="mod">
          <ac:chgData name="Jose, Sonu" userId="a2ddd336-b30a-4dcb-9075-24cef3fd11e6" providerId="ADAL" clId="{9692CF9D-17AE-4B7A-9990-40DD49B64F3C}" dt="2023-01-16T22:23:33.486" v="20"/>
          <ac:spMkLst>
            <pc:docMk/>
            <pc:sldMk cId="0" sldId="320"/>
            <ac:spMk id="4" creationId="{00000000-0000-0000-0000-000000000000}"/>
          </ac:spMkLst>
        </pc:spChg>
      </pc:sldChg>
      <pc:sldChg chg="modSp del">
        <pc:chgData name="Jose, Sonu" userId="a2ddd336-b30a-4dcb-9075-24cef3fd11e6" providerId="ADAL" clId="{9692CF9D-17AE-4B7A-9990-40DD49B64F3C}" dt="2023-01-17T01:59:48.366" v="50" actId="2696"/>
        <pc:sldMkLst>
          <pc:docMk/>
          <pc:sldMk cId="0" sldId="327"/>
        </pc:sldMkLst>
        <pc:spChg chg="mod">
          <ac:chgData name="Jose, Sonu" userId="a2ddd336-b30a-4dcb-9075-24cef3fd11e6" providerId="ADAL" clId="{9692CF9D-17AE-4B7A-9990-40DD49B64F3C}" dt="2023-01-16T22:23:33.486" v="20"/>
          <ac:spMkLst>
            <pc:docMk/>
            <pc:sldMk cId="0" sldId="327"/>
            <ac:spMk id="2" creationId="{00000000-0000-0000-0000-000000000000}"/>
          </ac:spMkLst>
        </pc:spChg>
        <pc:spChg chg="mod">
          <ac:chgData name="Jose, Sonu" userId="a2ddd336-b30a-4dcb-9075-24cef3fd11e6" providerId="ADAL" clId="{9692CF9D-17AE-4B7A-9990-40DD49B64F3C}" dt="2023-01-16T22:23:33.486" v="20"/>
          <ac:spMkLst>
            <pc:docMk/>
            <pc:sldMk cId="0" sldId="327"/>
            <ac:spMk id="3" creationId="{00000000-0000-0000-0000-000000000000}"/>
          </ac:spMkLst>
        </pc:spChg>
        <pc:spChg chg="mod">
          <ac:chgData name="Jose, Sonu" userId="a2ddd336-b30a-4dcb-9075-24cef3fd11e6" providerId="ADAL" clId="{9692CF9D-17AE-4B7A-9990-40DD49B64F3C}" dt="2023-01-16T22:23:33.486" v="20"/>
          <ac:spMkLst>
            <pc:docMk/>
            <pc:sldMk cId="0" sldId="327"/>
            <ac:spMk id="4" creationId="{00000000-0000-0000-0000-000000000000}"/>
          </ac:spMkLst>
        </pc:spChg>
      </pc:sldChg>
      <pc:sldChg chg="modSp">
        <pc:chgData name="Jose, Sonu" userId="a2ddd336-b30a-4dcb-9075-24cef3fd11e6" providerId="ADAL" clId="{9692CF9D-17AE-4B7A-9990-40DD49B64F3C}" dt="2023-01-16T22:23:33.486" v="20"/>
        <pc:sldMkLst>
          <pc:docMk/>
          <pc:sldMk cId="0" sldId="330"/>
        </pc:sldMkLst>
        <pc:spChg chg="mod">
          <ac:chgData name="Jose, Sonu" userId="a2ddd336-b30a-4dcb-9075-24cef3fd11e6" providerId="ADAL" clId="{9692CF9D-17AE-4B7A-9990-40DD49B64F3C}" dt="2023-01-16T22:23:33.486" v="20"/>
          <ac:spMkLst>
            <pc:docMk/>
            <pc:sldMk cId="0" sldId="330"/>
            <ac:spMk id="2" creationId="{00000000-0000-0000-0000-000000000000}"/>
          </ac:spMkLst>
        </pc:spChg>
        <pc:spChg chg="mod">
          <ac:chgData name="Jose, Sonu" userId="a2ddd336-b30a-4dcb-9075-24cef3fd11e6" providerId="ADAL" clId="{9692CF9D-17AE-4B7A-9990-40DD49B64F3C}" dt="2023-01-16T22:23:33.486" v="20"/>
          <ac:spMkLst>
            <pc:docMk/>
            <pc:sldMk cId="0" sldId="330"/>
            <ac:spMk id="3" creationId="{00000000-0000-0000-0000-000000000000}"/>
          </ac:spMkLst>
        </pc:spChg>
        <pc:spChg chg="mod">
          <ac:chgData name="Jose, Sonu" userId="a2ddd336-b30a-4dcb-9075-24cef3fd11e6" providerId="ADAL" clId="{9692CF9D-17AE-4B7A-9990-40DD49B64F3C}" dt="2023-01-16T22:23:33.486" v="20"/>
          <ac:spMkLst>
            <pc:docMk/>
            <pc:sldMk cId="0" sldId="330"/>
            <ac:spMk id="4" creationId="{00000000-0000-0000-0000-000000000000}"/>
          </ac:spMkLst>
        </pc:spChg>
      </pc:sldChg>
      <pc:sldChg chg="modSp">
        <pc:chgData name="Jose, Sonu" userId="a2ddd336-b30a-4dcb-9075-24cef3fd11e6" providerId="ADAL" clId="{9692CF9D-17AE-4B7A-9990-40DD49B64F3C}" dt="2023-01-16T22:23:33.486" v="20"/>
        <pc:sldMkLst>
          <pc:docMk/>
          <pc:sldMk cId="0" sldId="331"/>
        </pc:sldMkLst>
        <pc:spChg chg="mod">
          <ac:chgData name="Jose, Sonu" userId="a2ddd336-b30a-4dcb-9075-24cef3fd11e6" providerId="ADAL" clId="{9692CF9D-17AE-4B7A-9990-40DD49B64F3C}" dt="2023-01-16T22:23:33.486" v="20"/>
          <ac:spMkLst>
            <pc:docMk/>
            <pc:sldMk cId="0" sldId="331"/>
            <ac:spMk id="3" creationId="{00000000-0000-0000-0000-000000000000}"/>
          </ac:spMkLst>
        </pc:spChg>
        <pc:spChg chg="mod">
          <ac:chgData name="Jose, Sonu" userId="a2ddd336-b30a-4dcb-9075-24cef3fd11e6" providerId="ADAL" clId="{9692CF9D-17AE-4B7A-9990-40DD49B64F3C}" dt="2023-01-16T22:23:33.486" v="20"/>
          <ac:spMkLst>
            <pc:docMk/>
            <pc:sldMk cId="0" sldId="331"/>
            <ac:spMk id="4" creationId="{00000000-0000-0000-0000-000000000000}"/>
          </ac:spMkLst>
        </pc:spChg>
      </pc:sldChg>
      <pc:sldChg chg="modSp">
        <pc:chgData name="Jose, Sonu" userId="a2ddd336-b30a-4dcb-9075-24cef3fd11e6" providerId="ADAL" clId="{9692CF9D-17AE-4B7A-9990-40DD49B64F3C}" dt="2023-01-16T22:23:33.486" v="20"/>
        <pc:sldMkLst>
          <pc:docMk/>
          <pc:sldMk cId="3539577823" sldId="332"/>
        </pc:sldMkLst>
        <pc:spChg chg="mod">
          <ac:chgData name="Jose, Sonu" userId="a2ddd336-b30a-4dcb-9075-24cef3fd11e6" providerId="ADAL" clId="{9692CF9D-17AE-4B7A-9990-40DD49B64F3C}" dt="2023-01-16T22:23:33.486" v="20"/>
          <ac:spMkLst>
            <pc:docMk/>
            <pc:sldMk cId="3539577823" sldId="332"/>
            <ac:spMk id="2" creationId="{00000000-0000-0000-0000-000000000000}"/>
          </ac:spMkLst>
        </pc:spChg>
        <pc:spChg chg="mod">
          <ac:chgData name="Jose, Sonu" userId="a2ddd336-b30a-4dcb-9075-24cef3fd11e6" providerId="ADAL" clId="{9692CF9D-17AE-4B7A-9990-40DD49B64F3C}" dt="2023-01-16T22:23:33.486" v="20"/>
          <ac:spMkLst>
            <pc:docMk/>
            <pc:sldMk cId="3539577823" sldId="332"/>
            <ac:spMk id="3" creationId="{00000000-0000-0000-0000-000000000000}"/>
          </ac:spMkLst>
        </pc:spChg>
        <pc:spChg chg="mod">
          <ac:chgData name="Jose, Sonu" userId="a2ddd336-b30a-4dcb-9075-24cef3fd11e6" providerId="ADAL" clId="{9692CF9D-17AE-4B7A-9990-40DD49B64F3C}" dt="2023-01-16T22:23:33.486" v="20"/>
          <ac:spMkLst>
            <pc:docMk/>
            <pc:sldMk cId="3539577823" sldId="332"/>
            <ac:spMk id="4" creationId="{00000000-0000-0000-0000-000000000000}"/>
          </ac:spMkLst>
        </pc:spChg>
      </pc:sldChg>
      <pc:sldChg chg="del">
        <pc:chgData name="Jose, Sonu" userId="a2ddd336-b30a-4dcb-9075-24cef3fd11e6" providerId="ADAL" clId="{9692CF9D-17AE-4B7A-9990-40DD49B64F3C}" dt="2023-01-16T21:20:33.631" v="6" actId="2696"/>
        <pc:sldMkLst>
          <pc:docMk/>
          <pc:sldMk cId="2442779060" sldId="333"/>
        </pc:sldMkLst>
      </pc:sldChg>
      <pc:sldChg chg="del">
        <pc:chgData name="Jose, Sonu" userId="a2ddd336-b30a-4dcb-9075-24cef3fd11e6" providerId="ADAL" clId="{9692CF9D-17AE-4B7A-9990-40DD49B64F3C}" dt="2023-01-16T19:51:04.582" v="3" actId="2696"/>
        <pc:sldMkLst>
          <pc:docMk/>
          <pc:sldMk cId="2258415584" sldId="335"/>
        </pc:sldMkLst>
      </pc:sldChg>
      <pc:sldChg chg="addSp delSp delDesignElem">
        <pc:chgData name="Jose, Sonu" userId="a2ddd336-b30a-4dcb-9075-24cef3fd11e6" providerId="ADAL" clId="{9692CF9D-17AE-4B7A-9990-40DD49B64F3C}" dt="2023-01-16T22:23:33.486" v="20"/>
        <pc:sldMkLst>
          <pc:docMk/>
          <pc:sldMk cId="159194077" sldId="336"/>
        </pc:sldMkLst>
        <pc:spChg chg="add del">
          <ac:chgData name="Jose, Sonu" userId="a2ddd336-b30a-4dcb-9075-24cef3fd11e6" providerId="ADAL" clId="{9692CF9D-17AE-4B7A-9990-40DD49B64F3C}" dt="2023-01-16T22:23:33.486" v="20"/>
          <ac:spMkLst>
            <pc:docMk/>
            <pc:sldMk cId="159194077" sldId="336"/>
            <ac:spMk id="10" creationId="{5A59F003-E00A-43F9-91DC-CC54E3B87466}"/>
          </ac:spMkLst>
        </pc:spChg>
        <pc:spChg chg="add del">
          <ac:chgData name="Jose, Sonu" userId="a2ddd336-b30a-4dcb-9075-24cef3fd11e6" providerId="ADAL" clId="{9692CF9D-17AE-4B7A-9990-40DD49B64F3C}" dt="2023-01-16T22:23:33.486" v="20"/>
          <ac:spMkLst>
            <pc:docMk/>
            <pc:sldMk cId="159194077" sldId="336"/>
            <ac:spMk id="12" creationId="{D74A4382-E3AD-430A-9A1F-DFA3E0E77A7D}"/>
          </ac:spMkLst>
        </pc:spChg>
        <pc:spChg chg="add del">
          <ac:chgData name="Jose, Sonu" userId="a2ddd336-b30a-4dcb-9075-24cef3fd11e6" providerId="ADAL" clId="{9692CF9D-17AE-4B7A-9990-40DD49B64F3C}" dt="2023-01-16T22:23:33.486" v="20"/>
          <ac:spMkLst>
            <pc:docMk/>
            <pc:sldMk cId="159194077" sldId="336"/>
            <ac:spMk id="14" creationId="{79F40191-0F44-4FD1-82CC-ACB507C14BE6}"/>
          </ac:spMkLst>
        </pc:spChg>
      </pc:sldChg>
      <pc:sldChg chg="modSp">
        <pc:chgData name="Jose, Sonu" userId="a2ddd336-b30a-4dcb-9075-24cef3fd11e6" providerId="ADAL" clId="{9692CF9D-17AE-4B7A-9990-40DD49B64F3C}" dt="2023-01-16T22:23:33.486" v="20"/>
        <pc:sldMkLst>
          <pc:docMk/>
          <pc:sldMk cId="2758740514" sldId="338"/>
        </pc:sldMkLst>
        <pc:spChg chg="mod">
          <ac:chgData name="Jose, Sonu" userId="a2ddd336-b30a-4dcb-9075-24cef3fd11e6" providerId="ADAL" clId="{9692CF9D-17AE-4B7A-9990-40DD49B64F3C}" dt="2023-01-16T22:23:33.486" v="20"/>
          <ac:spMkLst>
            <pc:docMk/>
            <pc:sldMk cId="2758740514" sldId="338"/>
            <ac:spMk id="2" creationId="{00000000-0000-0000-0000-000000000000}"/>
          </ac:spMkLst>
        </pc:spChg>
        <pc:spChg chg="mod">
          <ac:chgData name="Jose, Sonu" userId="a2ddd336-b30a-4dcb-9075-24cef3fd11e6" providerId="ADAL" clId="{9692CF9D-17AE-4B7A-9990-40DD49B64F3C}" dt="2023-01-16T22:23:33.486" v="20"/>
          <ac:spMkLst>
            <pc:docMk/>
            <pc:sldMk cId="2758740514" sldId="338"/>
            <ac:spMk id="3" creationId="{00000000-0000-0000-0000-000000000000}"/>
          </ac:spMkLst>
        </pc:spChg>
        <pc:spChg chg="mod">
          <ac:chgData name="Jose, Sonu" userId="a2ddd336-b30a-4dcb-9075-24cef3fd11e6" providerId="ADAL" clId="{9692CF9D-17AE-4B7A-9990-40DD49B64F3C}" dt="2023-01-16T22:23:33.486" v="20"/>
          <ac:spMkLst>
            <pc:docMk/>
            <pc:sldMk cId="2758740514" sldId="338"/>
            <ac:spMk id="4" creationId="{00000000-0000-0000-0000-000000000000}"/>
          </ac:spMkLst>
        </pc:spChg>
      </pc:sldChg>
      <pc:sldChg chg="modSp">
        <pc:chgData name="Jose, Sonu" userId="a2ddd336-b30a-4dcb-9075-24cef3fd11e6" providerId="ADAL" clId="{9692CF9D-17AE-4B7A-9990-40DD49B64F3C}" dt="2023-01-16T22:23:33.486" v="20"/>
        <pc:sldMkLst>
          <pc:docMk/>
          <pc:sldMk cId="3763427286" sldId="339"/>
        </pc:sldMkLst>
        <pc:spChg chg="mod">
          <ac:chgData name="Jose, Sonu" userId="a2ddd336-b30a-4dcb-9075-24cef3fd11e6" providerId="ADAL" clId="{9692CF9D-17AE-4B7A-9990-40DD49B64F3C}" dt="2023-01-16T22:23:33.486" v="20"/>
          <ac:spMkLst>
            <pc:docMk/>
            <pc:sldMk cId="3763427286" sldId="339"/>
            <ac:spMk id="2" creationId="{00000000-0000-0000-0000-000000000000}"/>
          </ac:spMkLst>
        </pc:spChg>
        <pc:spChg chg="mod">
          <ac:chgData name="Jose, Sonu" userId="a2ddd336-b30a-4dcb-9075-24cef3fd11e6" providerId="ADAL" clId="{9692CF9D-17AE-4B7A-9990-40DD49B64F3C}" dt="2023-01-16T22:23:33.486" v="20"/>
          <ac:spMkLst>
            <pc:docMk/>
            <pc:sldMk cId="3763427286" sldId="339"/>
            <ac:spMk id="3" creationId="{00000000-0000-0000-0000-000000000000}"/>
          </ac:spMkLst>
        </pc:spChg>
        <pc:spChg chg="mod">
          <ac:chgData name="Jose, Sonu" userId="a2ddd336-b30a-4dcb-9075-24cef3fd11e6" providerId="ADAL" clId="{9692CF9D-17AE-4B7A-9990-40DD49B64F3C}" dt="2023-01-16T22:23:33.486" v="20"/>
          <ac:spMkLst>
            <pc:docMk/>
            <pc:sldMk cId="3763427286" sldId="339"/>
            <ac:spMk id="4" creationId="{00000000-0000-0000-0000-000000000000}"/>
          </ac:spMkLst>
        </pc:spChg>
      </pc:sldChg>
      <pc:sldChg chg="modSp">
        <pc:chgData name="Jose, Sonu" userId="a2ddd336-b30a-4dcb-9075-24cef3fd11e6" providerId="ADAL" clId="{9692CF9D-17AE-4B7A-9990-40DD49B64F3C}" dt="2023-01-16T22:23:33.486" v="20"/>
        <pc:sldMkLst>
          <pc:docMk/>
          <pc:sldMk cId="843546279" sldId="341"/>
        </pc:sldMkLst>
        <pc:spChg chg="mod">
          <ac:chgData name="Jose, Sonu" userId="a2ddd336-b30a-4dcb-9075-24cef3fd11e6" providerId="ADAL" clId="{9692CF9D-17AE-4B7A-9990-40DD49B64F3C}" dt="2023-01-16T22:23:33.486" v="20"/>
          <ac:spMkLst>
            <pc:docMk/>
            <pc:sldMk cId="843546279" sldId="341"/>
            <ac:spMk id="2" creationId="{00000000-0000-0000-0000-000000000000}"/>
          </ac:spMkLst>
        </pc:spChg>
        <pc:spChg chg="mod">
          <ac:chgData name="Jose, Sonu" userId="a2ddd336-b30a-4dcb-9075-24cef3fd11e6" providerId="ADAL" clId="{9692CF9D-17AE-4B7A-9990-40DD49B64F3C}" dt="2023-01-16T22:23:33.486" v="20"/>
          <ac:spMkLst>
            <pc:docMk/>
            <pc:sldMk cId="843546279" sldId="341"/>
            <ac:spMk id="3" creationId="{00000000-0000-0000-0000-000000000000}"/>
          </ac:spMkLst>
        </pc:spChg>
        <pc:spChg chg="mod">
          <ac:chgData name="Jose, Sonu" userId="a2ddd336-b30a-4dcb-9075-24cef3fd11e6" providerId="ADAL" clId="{9692CF9D-17AE-4B7A-9990-40DD49B64F3C}" dt="2023-01-16T22:23:33.486" v="20"/>
          <ac:spMkLst>
            <pc:docMk/>
            <pc:sldMk cId="843546279" sldId="341"/>
            <ac:spMk id="4" creationId="{00000000-0000-0000-0000-000000000000}"/>
          </ac:spMkLst>
        </pc:spChg>
      </pc:sldChg>
      <pc:sldChg chg="modSp">
        <pc:chgData name="Jose, Sonu" userId="a2ddd336-b30a-4dcb-9075-24cef3fd11e6" providerId="ADAL" clId="{9692CF9D-17AE-4B7A-9990-40DD49B64F3C}" dt="2023-01-16T22:23:33.486" v="20"/>
        <pc:sldMkLst>
          <pc:docMk/>
          <pc:sldMk cId="3939816561" sldId="342"/>
        </pc:sldMkLst>
        <pc:spChg chg="mod">
          <ac:chgData name="Jose, Sonu" userId="a2ddd336-b30a-4dcb-9075-24cef3fd11e6" providerId="ADAL" clId="{9692CF9D-17AE-4B7A-9990-40DD49B64F3C}" dt="2023-01-16T22:23:33.486" v="20"/>
          <ac:spMkLst>
            <pc:docMk/>
            <pc:sldMk cId="3939816561" sldId="342"/>
            <ac:spMk id="2" creationId="{00000000-0000-0000-0000-000000000000}"/>
          </ac:spMkLst>
        </pc:spChg>
        <pc:spChg chg="mod">
          <ac:chgData name="Jose, Sonu" userId="a2ddd336-b30a-4dcb-9075-24cef3fd11e6" providerId="ADAL" clId="{9692CF9D-17AE-4B7A-9990-40DD49B64F3C}" dt="2023-01-16T22:23:33.486" v="20"/>
          <ac:spMkLst>
            <pc:docMk/>
            <pc:sldMk cId="3939816561" sldId="342"/>
            <ac:spMk id="3" creationId="{00000000-0000-0000-0000-000000000000}"/>
          </ac:spMkLst>
        </pc:spChg>
        <pc:spChg chg="mod">
          <ac:chgData name="Jose, Sonu" userId="a2ddd336-b30a-4dcb-9075-24cef3fd11e6" providerId="ADAL" clId="{9692CF9D-17AE-4B7A-9990-40DD49B64F3C}" dt="2023-01-16T22:23:33.486" v="20"/>
          <ac:spMkLst>
            <pc:docMk/>
            <pc:sldMk cId="3939816561" sldId="342"/>
            <ac:spMk id="4" creationId="{00000000-0000-0000-0000-000000000000}"/>
          </ac:spMkLst>
        </pc:spChg>
      </pc:sldChg>
      <pc:sldChg chg="modSp mod">
        <pc:chgData name="Jose, Sonu" userId="a2ddd336-b30a-4dcb-9075-24cef3fd11e6" providerId="ADAL" clId="{9692CF9D-17AE-4B7A-9990-40DD49B64F3C}" dt="2023-01-16T22:23:33.486" v="20"/>
        <pc:sldMkLst>
          <pc:docMk/>
          <pc:sldMk cId="2023696645" sldId="343"/>
        </pc:sldMkLst>
        <pc:spChg chg="mod">
          <ac:chgData name="Jose, Sonu" userId="a2ddd336-b30a-4dcb-9075-24cef3fd11e6" providerId="ADAL" clId="{9692CF9D-17AE-4B7A-9990-40DD49B64F3C}" dt="2023-01-16T22:23:33.486" v="20"/>
          <ac:spMkLst>
            <pc:docMk/>
            <pc:sldMk cId="2023696645" sldId="343"/>
            <ac:spMk id="3" creationId="{00000000-0000-0000-0000-000000000000}"/>
          </ac:spMkLst>
        </pc:spChg>
        <pc:spChg chg="mod">
          <ac:chgData name="Jose, Sonu" userId="a2ddd336-b30a-4dcb-9075-24cef3fd11e6" providerId="ADAL" clId="{9692CF9D-17AE-4B7A-9990-40DD49B64F3C}" dt="2023-01-16T20:03:36.056" v="5" actId="1076"/>
          <ac:spMkLst>
            <pc:docMk/>
            <pc:sldMk cId="2023696645" sldId="343"/>
            <ac:spMk id="4" creationId="{00000000-0000-0000-0000-000000000000}"/>
          </ac:spMkLst>
        </pc:spChg>
      </pc:sldChg>
      <pc:sldChg chg="add del">
        <pc:chgData name="Jose, Sonu" userId="a2ddd336-b30a-4dcb-9075-24cef3fd11e6" providerId="ADAL" clId="{9692CF9D-17AE-4B7A-9990-40DD49B64F3C}" dt="2023-01-16T22:23:47.804" v="24" actId="2696"/>
        <pc:sldMkLst>
          <pc:docMk/>
          <pc:sldMk cId="2023024811" sldId="346"/>
        </pc:sldMkLst>
      </pc:sldChg>
      <pc:sldChg chg="modSp">
        <pc:chgData name="Jose, Sonu" userId="a2ddd336-b30a-4dcb-9075-24cef3fd11e6" providerId="ADAL" clId="{9692CF9D-17AE-4B7A-9990-40DD49B64F3C}" dt="2023-01-16T22:23:33.486" v="20"/>
        <pc:sldMkLst>
          <pc:docMk/>
          <pc:sldMk cId="1977678323" sldId="347"/>
        </pc:sldMkLst>
        <pc:spChg chg="mod">
          <ac:chgData name="Jose, Sonu" userId="a2ddd336-b30a-4dcb-9075-24cef3fd11e6" providerId="ADAL" clId="{9692CF9D-17AE-4B7A-9990-40DD49B64F3C}" dt="2023-01-16T22:23:33.486" v="20"/>
          <ac:spMkLst>
            <pc:docMk/>
            <pc:sldMk cId="1977678323" sldId="347"/>
            <ac:spMk id="2" creationId="{00000000-0000-0000-0000-000000000000}"/>
          </ac:spMkLst>
        </pc:spChg>
        <pc:spChg chg="mod">
          <ac:chgData name="Jose, Sonu" userId="a2ddd336-b30a-4dcb-9075-24cef3fd11e6" providerId="ADAL" clId="{9692CF9D-17AE-4B7A-9990-40DD49B64F3C}" dt="2023-01-16T22:23:33.486" v="20"/>
          <ac:spMkLst>
            <pc:docMk/>
            <pc:sldMk cId="1977678323" sldId="347"/>
            <ac:spMk id="3" creationId="{00000000-0000-0000-0000-000000000000}"/>
          </ac:spMkLst>
        </pc:spChg>
        <pc:spChg chg="mod">
          <ac:chgData name="Jose, Sonu" userId="a2ddd336-b30a-4dcb-9075-24cef3fd11e6" providerId="ADAL" clId="{9692CF9D-17AE-4B7A-9990-40DD49B64F3C}" dt="2023-01-16T22:23:33.486" v="20"/>
          <ac:spMkLst>
            <pc:docMk/>
            <pc:sldMk cId="1977678323" sldId="347"/>
            <ac:spMk id="4" creationId="{00000000-0000-0000-0000-000000000000}"/>
          </ac:spMkLst>
        </pc:spChg>
      </pc:sldChg>
      <pc:sldChg chg="modSp">
        <pc:chgData name="Jose, Sonu" userId="a2ddd336-b30a-4dcb-9075-24cef3fd11e6" providerId="ADAL" clId="{9692CF9D-17AE-4B7A-9990-40DD49B64F3C}" dt="2023-01-16T22:23:33.486" v="20"/>
        <pc:sldMkLst>
          <pc:docMk/>
          <pc:sldMk cId="208904608" sldId="348"/>
        </pc:sldMkLst>
        <pc:spChg chg="mod">
          <ac:chgData name="Jose, Sonu" userId="a2ddd336-b30a-4dcb-9075-24cef3fd11e6" providerId="ADAL" clId="{9692CF9D-17AE-4B7A-9990-40DD49B64F3C}" dt="2023-01-16T22:23:33.486" v="20"/>
          <ac:spMkLst>
            <pc:docMk/>
            <pc:sldMk cId="208904608" sldId="348"/>
            <ac:spMk id="4" creationId="{00000000-0000-0000-0000-000000000000}"/>
          </ac:spMkLst>
        </pc:spChg>
      </pc:sldChg>
      <pc:sldChg chg="modSp del">
        <pc:chgData name="Jose, Sonu" userId="a2ddd336-b30a-4dcb-9075-24cef3fd11e6" providerId="ADAL" clId="{9692CF9D-17AE-4B7A-9990-40DD49B64F3C}" dt="2023-01-17T03:01:19.014" v="51" actId="2696"/>
        <pc:sldMkLst>
          <pc:docMk/>
          <pc:sldMk cId="108161650" sldId="349"/>
        </pc:sldMkLst>
        <pc:spChg chg="mod">
          <ac:chgData name="Jose, Sonu" userId="a2ddd336-b30a-4dcb-9075-24cef3fd11e6" providerId="ADAL" clId="{9692CF9D-17AE-4B7A-9990-40DD49B64F3C}" dt="2023-01-16T22:23:33.486" v="20"/>
          <ac:spMkLst>
            <pc:docMk/>
            <pc:sldMk cId="108161650" sldId="349"/>
            <ac:spMk id="2" creationId="{00000000-0000-0000-0000-000000000000}"/>
          </ac:spMkLst>
        </pc:spChg>
        <pc:spChg chg="mod">
          <ac:chgData name="Jose, Sonu" userId="a2ddd336-b30a-4dcb-9075-24cef3fd11e6" providerId="ADAL" clId="{9692CF9D-17AE-4B7A-9990-40DD49B64F3C}" dt="2023-01-16T22:23:33.486" v="20"/>
          <ac:spMkLst>
            <pc:docMk/>
            <pc:sldMk cId="108161650" sldId="349"/>
            <ac:spMk id="3" creationId="{00000000-0000-0000-0000-000000000000}"/>
          </ac:spMkLst>
        </pc:spChg>
        <pc:spChg chg="mod">
          <ac:chgData name="Jose, Sonu" userId="a2ddd336-b30a-4dcb-9075-24cef3fd11e6" providerId="ADAL" clId="{9692CF9D-17AE-4B7A-9990-40DD49B64F3C}" dt="2023-01-16T22:23:33.486" v="20"/>
          <ac:spMkLst>
            <pc:docMk/>
            <pc:sldMk cId="108161650" sldId="349"/>
            <ac:spMk id="4" creationId="{00000000-0000-0000-0000-000000000000}"/>
          </ac:spMkLst>
        </pc:spChg>
      </pc:sldChg>
      <pc:sldChg chg="modSp">
        <pc:chgData name="Jose, Sonu" userId="a2ddd336-b30a-4dcb-9075-24cef3fd11e6" providerId="ADAL" clId="{9692CF9D-17AE-4B7A-9990-40DD49B64F3C}" dt="2023-01-16T22:23:33.486" v="20"/>
        <pc:sldMkLst>
          <pc:docMk/>
          <pc:sldMk cId="2678697599" sldId="350"/>
        </pc:sldMkLst>
        <pc:spChg chg="mod">
          <ac:chgData name="Jose, Sonu" userId="a2ddd336-b30a-4dcb-9075-24cef3fd11e6" providerId="ADAL" clId="{9692CF9D-17AE-4B7A-9990-40DD49B64F3C}" dt="2023-01-16T22:23:33.486" v="20"/>
          <ac:spMkLst>
            <pc:docMk/>
            <pc:sldMk cId="2678697599" sldId="350"/>
            <ac:spMk id="2" creationId="{00000000-0000-0000-0000-000000000000}"/>
          </ac:spMkLst>
        </pc:spChg>
        <pc:spChg chg="mod">
          <ac:chgData name="Jose, Sonu" userId="a2ddd336-b30a-4dcb-9075-24cef3fd11e6" providerId="ADAL" clId="{9692CF9D-17AE-4B7A-9990-40DD49B64F3C}" dt="2023-01-16T22:23:33.486" v="20"/>
          <ac:spMkLst>
            <pc:docMk/>
            <pc:sldMk cId="2678697599" sldId="350"/>
            <ac:spMk id="3" creationId="{00000000-0000-0000-0000-000000000000}"/>
          </ac:spMkLst>
        </pc:spChg>
        <pc:spChg chg="mod">
          <ac:chgData name="Jose, Sonu" userId="a2ddd336-b30a-4dcb-9075-24cef3fd11e6" providerId="ADAL" clId="{9692CF9D-17AE-4B7A-9990-40DD49B64F3C}" dt="2023-01-16T22:23:33.486" v="20"/>
          <ac:spMkLst>
            <pc:docMk/>
            <pc:sldMk cId="2678697599" sldId="350"/>
            <ac:spMk id="4" creationId="{00000000-0000-0000-0000-000000000000}"/>
          </ac:spMkLst>
        </pc:spChg>
      </pc:sldChg>
      <pc:sldChg chg="modSp del mod">
        <pc:chgData name="Jose, Sonu" userId="a2ddd336-b30a-4dcb-9075-24cef3fd11e6" providerId="ADAL" clId="{9692CF9D-17AE-4B7A-9990-40DD49B64F3C}" dt="2023-01-17T03:08:00.445" v="52" actId="2696"/>
        <pc:sldMkLst>
          <pc:docMk/>
          <pc:sldMk cId="789785149" sldId="351"/>
        </pc:sldMkLst>
        <pc:spChg chg="mod">
          <ac:chgData name="Jose, Sonu" userId="a2ddd336-b30a-4dcb-9075-24cef3fd11e6" providerId="ADAL" clId="{9692CF9D-17AE-4B7A-9990-40DD49B64F3C}" dt="2023-01-16T22:23:33.486" v="20"/>
          <ac:spMkLst>
            <pc:docMk/>
            <pc:sldMk cId="789785149" sldId="351"/>
            <ac:spMk id="4" creationId="{00000000-0000-0000-0000-000000000000}"/>
          </ac:spMkLst>
        </pc:spChg>
        <pc:spChg chg="mod">
          <ac:chgData name="Jose, Sonu" userId="a2ddd336-b30a-4dcb-9075-24cef3fd11e6" providerId="ADAL" clId="{9692CF9D-17AE-4B7A-9990-40DD49B64F3C}" dt="2023-01-16T22:25:26.091" v="25" actId="1076"/>
          <ac:spMkLst>
            <pc:docMk/>
            <pc:sldMk cId="789785149" sldId="351"/>
            <ac:spMk id="11" creationId="{00000000-0000-0000-0000-000000000000}"/>
          </ac:spMkLst>
        </pc:spChg>
        <pc:spChg chg="mod">
          <ac:chgData name="Jose, Sonu" userId="a2ddd336-b30a-4dcb-9075-24cef3fd11e6" providerId="ADAL" clId="{9692CF9D-17AE-4B7A-9990-40DD49B64F3C}" dt="2023-01-16T22:23:33.486" v="20"/>
          <ac:spMkLst>
            <pc:docMk/>
            <pc:sldMk cId="789785149" sldId="351"/>
            <ac:spMk id="49154" creationId="{00000000-0000-0000-0000-000000000000}"/>
          </ac:spMkLst>
        </pc:spChg>
      </pc:sldChg>
      <pc:sldChg chg="modSp">
        <pc:chgData name="Jose, Sonu" userId="a2ddd336-b30a-4dcb-9075-24cef3fd11e6" providerId="ADAL" clId="{9692CF9D-17AE-4B7A-9990-40DD49B64F3C}" dt="2023-01-16T22:23:33.486" v="20"/>
        <pc:sldMkLst>
          <pc:docMk/>
          <pc:sldMk cId="666177262" sldId="353"/>
        </pc:sldMkLst>
        <pc:spChg chg="mod">
          <ac:chgData name="Jose, Sonu" userId="a2ddd336-b30a-4dcb-9075-24cef3fd11e6" providerId="ADAL" clId="{9692CF9D-17AE-4B7A-9990-40DD49B64F3C}" dt="2023-01-16T22:23:33.486" v="20"/>
          <ac:spMkLst>
            <pc:docMk/>
            <pc:sldMk cId="666177262" sldId="353"/>
            <ac:spMk id="3" creationId="{00000000-0000-0000-0000-000000000000}"/>
          </ac:spMkLst>
        </pc:spChg>
        <pc:spChg chg="mod">
          <ac:chgData name="Jose, Sonu" userId="a2ddd336-b30a-4dcb-9075-24cef3fd11e6" providerId="ADAL" clId="{9692CF9D-17AE-4B7A-9990-40DD49B64F3C}" dt="2023-01-16T22:23:33.486" v="20"/>
          <ac:spMkLst>
            <pc:docMk/>
            <pc:sldMk cId="666177262" sldId="353"/>
            <ac:spMk id="4" creationId="{00000000-0000-0000-0000-000000000000}"/>
          </ac:spMkLst>
        </pc:spChg>
      </pc:sldChg>
      <pc:sldChg chg="modSp">
        <pc:chgData name="Jose, Sonu" userId="a2ddd336-b30a-4dcb-9075-24cef3fd11e6" providerId="ADAL" clId="{9692CF9D-17AE-4B7A-9990-40DD49B64F3C}" dt="2023-01-16T22:23:33.486" v="20"/>
        <pc:sldMkLst>
          <pc:docMk/>
          <pc:sldMk cId="249421189" sldId="354"/>
        </pc:sldMkLst>
        <pc:spChg chg="mod">
          <ac:chgData name="Jose, Sonu" userId="a2ddd336-b30a-4dcb-9075-24cef3fd11e6" providerId="ADAL" clId="{9692CF9D-17AE-4B7A-9990-40DD49B64F3C}" dt="2023-01-16T22:23:33.486" v="20"/>
          <ac:spMkLst>
            <pc:docMk/>
            <pc:sldMk cId="249421189" sldId="354"/>
            <ac:spMk id="3" creationId="{00000000-0000-0000-0000-000000000000}"/>
          </ac:spMkLst>
        </pc:spChg>
        <pc:spChg chg="mod">
          <ac:chgData name="Jose, Sonu" userId="a2ddd336-b30a-4dcb-9075-24cef3fd11e6" providerId="ADAL" clId="{9692CF9D-17AE-4B7A-9990-40DD49B64F3C}" dt="2023-01-16T22:23:33.486" v="20"/>
          <ac:spMkLst>
            <pc:docMk/>
            <pc:sldMk cId="249421189" sldId="354"/>
            <ac:spMk id="4" creationId="{00000000-0000-0000-0000-000000000000}"/>
          </ac:spMkLst>
        </pc:spChg>
      </pc:sldChg>
      <pc:sldChg chg="del">
        <pc:chgData name="Jose, Sonu" userId="a2ddd336-b30a-4dcb-9075-24cef3fd11e6" providerId="ADAL" clId="{9692CF9D-17AE-4B7A-9990-40DD49B64F3C}" dt="2023-01-16T19:51:13.344" v="4" actId="2696"/>
        <pc:sldMkLst>
          <pc:docMk/>
          <pc:sldMk cId="1571267258" sldId="355"/>
        </pc:sldMkLst>
      </pc:sldChg>
      <pc:sldChg chg="modSp del">
        <pc:chgData name="Jose, Sonu" userId="a2ddd336-b30a-4dcb-9075-24cef3fd11e6" providerId="ADAL" clId="{9692CF9D-17AE-4B7A-9990-40DD49B64F3C}" dt="2023-01-17T01:52:35.060" v="48" actId="2696"/>
        <pc:sldMkLst>
          <pc:docMk/>
          <pc:sldMk cId="79004203" sldId="356"/>
        </pc:sldMkLst>
        <pc:spChg chg="mod">
          <ac:chgData name="Jose, Sonu" userId="a2ddd336-b30a-4dcb-9075-24cef3fd11e6" providerId="ADAL" clId="{9692CF9D-17AE-4B7A-9990-40DD49B64F3C}" dt="2023-01-16T22:23:33.486" v="20"/>
          <ac:spMkLst>
            <pc:docMk/>
            <pc:sldMk cId="79004203" sldId="356"/>
            <ac:spMk id="3" creationId="{00000000-0000-0000-0000-000000000000}"/>
          </ac:spMkLst>
        </pc:spChg>
        <pc:spChg chg="mod">
          <ac:chgData name="Jose, Sonu" userId="a2ddd336-b30a-4dcb-9075-24cef3fd11e6" providerId="ADAL" clId="{9692CF9D-17AE-4B7A-9990-40DD49B64F3C}" dt="2023-01-16T22:23:33.486" v="20"/>
          <ac:spMkLst>
            <pc:docMk/>
            <pc:sldMk cId="79004203" sldId="356"/>
            <ac:spMk id="4" creationId="{00000000-0000-0000-0000-000000000000}"/>
          </ac:spMkLst>
        </pc:spChg>
      </pc:sldChg>
      <pc:sldChg chg="modSp del">
        <pc:chgData name="Jose, Sonu" userId="a2ddd336-b30a-4dcb-9075-24cef3fd11e6" providerId="ADAL" clId="{9692CF9D-17AE-4B7A-9990-40DD49B64F3C}" dt="2023-01-17T01:52:45.614" v="49" actId="2696"/>
        <pc:sldMkLst>
          <pc:docMk/>
          <pc:sldMk cId="2908874186" sldId="357"/>
        </pc:sldMkLst>
        <pc:spChg chg="mod">
          <ac:chgData name="Jose, Sonu" userId="a2ddd336-b30a-4dcb-9075-24cef3fd11e6" providerId="ADAL" clId="{9692CF9D-17AE-4B7A-9990-40DD49B64F3C}" dt="2023-01-16T22:23:33.486" v="20"/>
          <ac:spMkLst>
            <pc:docMk/>
            <pc:sldMk cId="2908874186" sldId="357"/>
            <ac:spMk id="2" creationId="{00000000-0000-0000-0000-000000000000}"/>
          </ac:spMkLst>
        </pc:spChg>
        <pc:spChg chg="mod">
          <ac:chgData name="Jose, Sonu" userId="a2ddd336-b30a-4dcb-9075-24cef3fd11e6" providerId="ADAL" clId="{9692CF9D-17AE-4B7A-9990-40DD49B64F3C}" dt="2023-01-16T22:23:33.486" v="20"/>
          <ac:spMkLst>
            <pc:docMk/>
            <pc:sldMk cId="2908874186" sldId="357"/>
            <ac:spMk id="3" creationId="{00000000-0000-0000-0000-000000000000}"/>
          </ac:spMkLst>
        </pc:spChg>
        <pc:spChg chg="mod">
          <ac:chgData name="Jose, Sonu" userId="a2ddd336-b30a-4dcb-9075-24cef3fd11e6" providerId="ADAL" clId="{9692CF9D-17AE-4B7A-9990-40DD49B64F3C}" dt="2023-01-16T22:23:33.486" v="20"/>
          <ac:spMkLst>
            <pc:docMk/>
            <pc:sldMk cId="2908874186" sldId="357"/>
            <ac:spMk id="4" creationId="{00000000-0000-0000-0000-000000000000}"/>
          </ac:spMkLst>
        </pc:spChg>
      </pc:sldChg>
      <pc:sldChg chg="modSp del">
        <pc:chgData name="Jose, Sonu" userId="a2ddd336-b30a-4dcb-9075-24cef3fd11e6" providerId="ADAL" clId="{9692CF9D-17AE-4B7A-9990-40DD49B64F3C}" dt="2023-01-17T01:17:03.150" v="45" actId="2696"/>
        <pc:sldMkLst>
          <pc:docMk/>
          <pc:sldMk cId="4220957649" sldId="358"/>
        </pc:sldMkLst>
        <pc:spChg chg="mod">
          <ac:chgData name="Jose, Sonu" userId="a2ddd336-b30a-4dcb-9075-24cef3fd11e6" providerId="ADAL" clId="{9692CF9D-17AE-4B7A-9990-40DD49B64F3C}" dt="2023-01-16T22:23:33.486" v="20"/>
          <ac:spMkLst>
            <pc:docMk/>
            <pc:sldMk cId="4220957649" sldId="358"/>
            <ac:spMk id="3" creationId="{00000000-0000-0000-0000-000000000000}"/>
          </ac:spMkLst>
        </pc:spChg>
        <pc:spChg chg="mod">
          <ac:chgData name="Jose, Sonu" userId="a2ddd336-b30a-4dcb-9075-24cef3fd11e6" providerId="ADAL" clId="{9692CF9D-17AE-4B7A-9990-40DD49B64F3C}" dt="2023-01-16T22:23:33.486" v="20"/>
          <ac:spMkLst>
            <pc:docMk/>
            <pc:sldMk cId="4220957649" sldId="358"/>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12F00-EFC9-47C4-8CF5-6DEA40364E3D}"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4229E4-9A76-4D9B-A07F-A674979EAFAA}" type="slidenum">
              <a:rPr lang="en-US" smtClean="0"/>
              <a:t>‹#›</a:t>
            </a:fld>
            <a:endParaRPr lang="en-US"/>
          </a:p>
        </p:txBody>
      </p:sp>
    </p:spTree>
    <p:extLst>
      <p:ext uri="{BB962C8B-B14F-4D97-AF65-F5344CB8AC3E}">
        <p14:creationId xmlns:p14="http://schemas.microsoft.com/office/powerpoint/2010/main" val="1112371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7855DC-7A03-4BE2-AFCE-162EA4B78B87}" type="slidenum">
              <a:rPr lang="en-US" smtClean="0"/>
              <a:pPr/>
              <a:t>1</a:t>
            </a:fld>
            <a:endParaRPr lang="en-US"/>
          </a:p>
        </p:txBody>
      </p:sp>
    </p:spTree>
    <p:extLst>
      <p:ext uri="{BB962C8B-B14F-4D97-AF65-F5344CB8AC3E}">
        <p14:creationId xmlns:p14="http://schemas.microsoft.com/office/powerpoint/2010/main" val="2884671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7855DC-7A03-4BE2-AFCE-162EA4B78B87}" type="slidenum">
              <a:rPr lang="en-US" smtClean="0"/>
              <a:pPr/>
              <a:t>11</a:t>
            </a:fld>
            <a:endParaRPr lang="en-US"/>
          </a:p>
        </p:txBody>
      </p:sp>
    </p:spTree>
    <p:extLst>
      <p:ext uri="{BB962C8B-B14F-4D97-AF65-F5344CB8AC3E}">
        <p14:creationId xmlns:p14="http://schemas.microsoft.com/office/powerpoint/2010/main" val="1029418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7855DC-7A03-4BE2-AFCE-162EA4B78B87}" type="slidenum">
              <a:rPr lang="en-US" smtClean="0"/>
              <a:pPr/>
              <a:t>12</a:t>
            </a:fld>
            <a:endParaRPr lang="en-US"/>
          </a:p>
        </p:txBody>
      </p:sp>
    </p:spTree>
    <p:extLst>
      <p:ext uri="{BB962C8B-B14F-4D97-AF65-F5344CB8AC3E}">
        <p14:creationId xmlns:p14="http://schemas.microsoft.com/office/powerpoint/2010/main" val="2185176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7855DC-7A03-4BE2-AFCE-162EA4B78B87}" type="slidenum">
              <a:rPr lang="en-US" smtClean="0"/>
              <a:pPr/>
              <a:t>13</a:t>
            </a:fld>
            <a:endParaRPr lang="en-US"/>
          </a:p>
        </p:txBody>
      </p:sp>
    </p:spTree>
    <p:extLst>
      <p:ext uri="{BB962C8B-B14F-4D97-AF65-F5344CB8AC3E}">
        <p14:creationId xmlns:p14="http://schemas.microsoft.com/office/powerpoint/2010/main" val="494673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7855DC-7A03-4BE2-AFCE-162EA4B78B87}" type="slidenum">
              <a:rPr lang="en-US" smtClean="0"/>
              <a:pPr/>
              <a:t>15</a:t>
            </a:fld>
            <a:endParaRPr lang="en-US"/>
          </a:p>
        </p:txBody>
      </p:sp>
    </p:spTree>
    <p:extLst>
      <p:ext uri="{BB962C8B-B14F-4D97-AF65-F5344CB8AC3E}">
        <p14:creationId xmlns:p14="http://schemas.microsoft.com/office/powerpoint/2010/main" val="2234892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7855DC-7A03-4BE2-AFCE-162EA4B78B87}" type="slidenum">
              <a:rPr lang="en-US" smtClean="0"/>
              <a:pPr/>
              <a:t>16</a:t>
            </a:fld>
            <a:endParaRPr lang="en-US"/>
          </a:p>
        </p:txBody>
      </p:sp>
    </p:spTree>
    <p:extLst>
      <p:ext uri="{BB962C8B-B14F-4D97-AF65-F5344CB8AC3E}">
        <p14:creationId xmlns:p14="http://schemas.microsoft.com/office/powerpoint/2010/main" val="914631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7855DC-7A03-4BE2-AFCE-162EA4B78B87}" type="slidenum">
              <a:rPr lang="en-US" smtClean="0"/>
              <a:pPr/>
              <a:t>17</a:t>
            </a:fld>
            <a:endParaRPr lang="en-US"/>
          </a:p>
        </p:txBody>
      </p:sp>
    </p:spTree>
    <p:extLst>
      <p:ext uri="{BB962C8B-B14F-4D97-AF65-F5344CB8AC3E}">
        <p14:creationId xmlns:p14="http://schemas.microsoft.com/office/powerpoint/2010/main" val="1330095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7855DC-7A03-4BE2-AFCE-162EA4B78B87}" type="slidenum">
              <a:rPr lang="en-US" smtClean="0"/>
              <a:pPr/>
              <a:t>18</a:t>
            </a:fld>
            <a:endParaRPr lang="en-US"/>
          </a:p>
        </p:txBody>
      </p:sp>
    </p:spTree>
    <p:extLst>
      <p:ext uri="{BB962C8B-B14F-4D97-AF65-F5344CB8AC3E}">
        <p14:creationId xmlns:p14="http://schemas.microsoft.com/office/powerpoint/2010/main" val="2552300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748A0-2D25-4DC9-BBC4-1DD2C609BFF5}" type="slidenum">
              <a:rPr lang="en-US" smtClean="0"/>
              <a:pPr/>
              <a:t>19</a:t>
            </a:fld>
            <a:endParaRPr lang="en-US"/>
          </a:p>
        </p:txBody>
      </p:sp>
    </p:spTree>
    <p:extLst>
      <p:ext uri="{BB962C8B-B14F-4D97-AF65-F5344CB8AC3E}">
        <p14:creationId xmlns:p14="http://schemas.microsoft.com/office/powerpoint/2010/main" val="3485440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7855DC-7A03-4BE2-AFCE-162EA4B78B87}" type="slidenum">
              <a:rPr lang="en-US" smtClean="0"/>
              <a:pPr/>
              <a:t>20</a:t>
            </a:fld>
            <a:endParaRPr lang="en-US"/>
          </a:p>
        </p:txBody>
      </p:sp>
    </p:spTree>
    <p:extLst>
      <p:ext uri="{BB962C8B-B14F-4D97-AF65-F5344CB8AC3E}">
        <p14:creationId xmlns:p14="http://schemas.microsoft.com/office/powerpoint/2010/main" val="3874905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7855DC-7A03-4BE2-AFCE-162EA4B78B87}" type="slidenum">
              <a:rPr lang="en-US" smtClean="0"/>
              <a:pPr/>
              <a:t>21</a:t>
            </a:fld>
            <a:endParaRPr lang="en-US"/>
          </a:p>
        </p:txBody>
      </p:sp>
    </p:spTree>
    <p:extLst>
      <p:ext uri="{BB962C8B-B14F-4D97-AF65-F5344CB8AC3E}">
        <p14:creationId xmlns:p14="http://schemas.microsoft.com/office/powerpoint/2010/main" val="3123849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7855DC-7A03-4BE2-AFCE-162EA4B78B87}" type="slidenum">
              <a:rPr lang="en-US" smtClean="0"/>
              <a:pPr/>
              <a:t>2</a:t>
            </a:fld>
            <a:endParaRPr lang="en-US"/>
          </a:p>
        </p:txBody>
      </p:sp>
    </p:spTree>
    <p:extLst>
      <p:ext uri="{BB962C8B-B14F-4D97-AF65-F5344CB8AC3E}">
        <p14:creationId xmlns:p14="http://schemas.microsoft.com/office/powerpoint/2010/main" val="2704496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7855DC-7A03-4BE2-AFCE-162EA4B78B87}" type="slidenum">
              <a:rPr lang="en-US" smtClean="0"/>
              <a:pPr/>
              <a:t>22</a:t>
            </a:fld>
            <a:endParaRPr lang="en-US"/>
          </a:p>
        </p:txBody>
      </p:sp>
    </p:spTree>
    <p:extLst>
      <p:ext uri="{BB962C8B-B14F-4D97-AF65-F5344CB8AC3E}">
        <p14:creationId xmlns:p14="http://schemas.microsoft.com/office/powerpoint/2010/main" val="1203873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7855DC-7A03-4BE2-AFCE-162EA4B78B87}" type="slidenum">
              <a:rPr lang="en-US" smtClean="0"/>
              <a:pPr/>
              <a:t>23</a:t>
            </a:fld>
            <a:endParaRPr lang="en-US"/>
          </a:p>
        </p:txBody>
      </p:sp>
    </p:spTree>
    <p:extLst>
      <p:ext uri="{BB962C8B-B14F-4D97-AF65-F5344CB8AC3E}">
        <p14:creationId xmlns:p14="http://schemas.microsoft.com/office/powerpoint/2010/main" val="2888015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7855DC-7A03-4BE2-AFCE-162EA4B78B87}" type="slidenum">
              <a:rPr lang="en-US" smtClean="0"/>
              <a:pPr/>
              <a:t>24</a:t>
            </a:fld>
            <a:endParaRPr lang="en-US"/>
          </a:p>
        </p:txBody>
      </p:sp>
    </p:spTree>
    <p:extLst>
      <p:ext uri="{BB962C8B-B14F-4D97-AF65-F5344CB8AC3E}">
        <p14:creationId xmlns:p14="http://schemas.microsoft.com/office/powerpoint/2010/main" val="1407859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7855DC-7A03-4BE2-AFCE-162EA4B78B87}" type="slidenum">
              <a:rPr lang="en-US" smtClean="0"/>
              <a:pPr/>
              <a:t>25</a:t>
            </a:fld>
            <a:endParaRPr lang="en-US"/>
          </a:p>
        </p:txBody>
      </p:sp>
    </p:spTree>
    <p:extLst>
      <p:ext uri="{BB962C8B-B14F-4D97-AF65-F5344CB8AC3E}">
        <p14:creationId xmlns:p14="http://schemas.microsoft.com/office/powerpoint/2010/main" val="3926008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7855DC-7A03-4BE2-AFCE-162EA4B78B87}" type="slidenum">
              <a:rPr lang="en-US" smtClean="0"/>
              <a:pPr/>
              <a:t>26</a:t>
            </a:fld>
            <a:endParaRPr lang="en-US"/>
          </a:p>
        </p:txBody>
      </p:sp>
    </p:spTree>
    <p:extLst>
      <p:ext uri="{BB962C8B-B14F-4D97-AF65-F5344CB8AC3E}">
        <p14:creationId xmlns:p14="http://schemas.microsoft.com/office/powerpoint/2010/main" val="2045246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0F4E4C-E5B8-4367-9464-2FA8EAA75E0A}" type="slidenum">
              <a:rPr lang="en-US" smtClean="0"/>
              <a:pPr/>
              <a:t>27</a:t>
            </a:fld>
            <a:endParaRPr lang="en-US"/>
          </a:p>
        </p:txBody>
      </p:sp>
    </p:spTree>
    <p:extLst>
      <p:ext uri="{BB962C8B-B14F-4D97-AF65-F5344CB8AC3E}">
        <p14:creationId xmlns:p14="http://schemas.microsoft.com/office/powerpoint/2010/main" val="1664683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7855DC-7A03-4BE2-AFCE-162EA4B78B87}" type="slidenum">
              <a:rPr lang="en-US" smtClean="0"/>
              <a:pPr/>
              <a:t>32</a:t>
            </a:fld>
            <a:endParaRPr lang="en-US"/>
          </a:p>
        </p:txBody>
      </p:sp>
    </p:spTree>
    <p:extLst>
      <p:ext uri="{BB962C8B-B14F-4D97-AF65-F5344CB8AC3E}">
        <p14:creationId xmlns:p14="http://schemas.microsoft.com/office/powerpoint/2010/main" val="3829562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748A0-2D25-4DC9-BBC4-1DD2C609BFF5}" type="slidenum">
              <a:rPr lang="en-US" smtClean="0"/>
              <a:pPr/>
              <a:t>33</a:t>
            </a:fld>
            <a:endParaRPr lang="en-US"/>
          </a:p>
        </p:txBody>
      </p:sp>
    </p:spTree>
    <p:extLst>
      <p:ext uri="{BB962C8B-B14F-4D97-AF65-F5344CB8AC3E}">
        <p14:creationId xmlns:p14="http://schemas.microsoft.com/office/powerpoint/2010/main" val="2669975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0F4E4C-E5B8-4367-9464-2FA8EAA75E0A}" type="slidenum">
              <a:rPr lang="en-US" smtClean="0"/>
              <a:pPr/>
              <a:t>36</a:t>
            </a:fld>
            <a:endParaRPr lang="en-US"/>
          </a:p>
        </p:txBody>
      </p:sp>
    </p:spTree>
    <p:extLst>
      <p:ext uri="{BB962C8B-B14F-4D97-AF65-F5344CB8AC3E}">
        <p14:creationId xmlns:p14="http://schemas.microsoft.com/office/powerpoint/2010/main" val="3044127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7855DC-7A03-4BE2-AFCE-162EA4B78B87}" type="slidenum">
              <a:rPr lang="en-US" smtClean="0"/>
              <a:pPr/>
              <a:t>3</a:t>
            </a:fld>
            <a:endParaRPr lang="en-US"/>
          </a:p>
        </p:txBody>
      </p:sp>
    </p:spTree>
    <p:extLst>
      <p:ext uri="{BB962C8B-B14F-4D97-AF65-F5344CB8AC3E}">
        <p14:creationId xmlns:p14="http://schemas.microsoft.com/office/powerpoint/2010/main" val="2762476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7855DC-7A03-4BE2-AFCE-162EA4B78B87}" type="slidenum">
              <a:rPr lang="en-US" smtClean="0"/>
              <a:pPr/>
              <a:t>4</a:t>
            </a:fld>
            <a:endParaRPr lang="en-US"/>
          </a:p>
        </p:txBody>
      </p:sp>
    </p:spTree>
    <p:extLst>
      <p:ext uri="{BB962C8B-B14F-4D97-AF65-F5344CB8AC3E}">
        <p14:creationId xmlns:p14="http://schemas.microsoft.com/office/powerpoint/2010/main" val="3511199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A69BC8-3AC8-4AB6-95B0-E51B6F9CE708}" type="slidenum">
              <a:rPr lang="en-US" smtClean="0"/>
              <a:pPr/>
              <a:t>5</a:t>
            </a:fld>
            <a:endParaRPr lang="en-US"/>
          </a:p>
        </p:txBody>
      </p:sp>
    </p:spTree>
    <p:extLst>
      <p:ext uri="{BB962C8B-B14F-4D97-AF65-F5344CB8AC3E}">
        <p14:creationId xmlns:p14="http://schemas.microsoft.com/office/powerpoint/2010/main" val="3670176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7855DC-7A03-4BE2-AFCE-162EA4B78B87}" type="slidenum">
              <a:rPr lang="en-US" smtClean="0"/>
              <a:pPr/>
              <a:t>7</a:t>
            </a:fld>
            <a:endParaRPr lang="en-US"/>
          </a:p>
        </p:txBody>
      </p:sp>
    </p:spTree>
    <p:extLst>
      <p:ext uri="{BB962C8B-B14F-4D97-AF65-F5344CB8AC3E}">
        <p14:creationId xmlns:p14="http://schemas.microsoft.com/office/powerpoint/2010/main" val="3241262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7855DC-7A03-4BE2-AFCE-162EA4B78B87}" type="slidenum">
              <a:rPr lang="en-US" smtClean="0"/>
              <a:pPr/>
              <a:t>8</a:t>
            </a:fld>
            <a:endParaRPr lang="en-US"/>
          </a:p>
        </p:txBody>
      </p:sp>
    </p:spTree>
    <p:extLst>
      <p:ext uri="{BB962C8B-B14F-4D97-AF65-F5344CB8AC3E}">
        <p14:creationId xmlns:p14="http://schemas.microsoft.com/office/powerpoint/2010/main" val="341265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7855DC-7A03-4BE2-AFCE-162EA4B78B87}" type="slidenum">
              <a:rPr lang="en-US" smtClean="0"/>
              <a:pPr/>
              <a:t>9</a:t>
            </a:fld>
            <a:endParaRPr lang="en-US"/>
          </a:p>
        </p:txBody>
      </p:sp>
    </p:spTree>
    <p:extLst>
      <p:ext uri="{BB962C8B-B14F-4D97-AF65-F5344CB8AC3E}">
        <p14:creationId xmlns:p14="http://schemas.microsoft.com/office/powerpoint/2010/main" val="1146614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7855DC-7A03-4BE2-AFCE-162EA4B78B87}" type="slidenum">
              <a:rPr lang="en-US" smtClean="0"/>
              <a:pPr/>
              <a:t>10</a:t>
            </a:fld>
            <a:endParaRPr lang="en-US"/>
          </a:p>
        </p:txBody>
      </p:sp>
    </p:spTree>
    <p:extLst>
      <p:ext uri="{BB962C8B-B14F-4D97-AF65-F5344CB8AC3E}">
        <p14:creationId xmlns:p14="http://schemas.microsoft.com/office/powerpoint/2010/main" val="2005017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5782-B239-4885-6383-E7688CCA8E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AC69F2-9891-09C1-FA22-DCFE13632E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0649A1-C5E8-16ED-1854-0191477C7AD9}"/>
              </a:ext>
            </a:extLst>
          </p:cNvPr>
          <p:cNvSpPr>
            <a:spLocks noGrp="1"/>
          </p:cNvSpPr>
          <p:nvPr>
            <p:ph type="dt" sz="half" idx="10"/>
          </p:nvPr>
        </p:nvSpPr>
        <p:spPr/>
        <p:txBody>
          <a:bodyPr/>
          <a:lstStyle/>
          <a:p>
            <a:fld id="{A36FCD28-E93F-4D78-98C1-11FAED04D0A5}" type="datetimeFigureOut">
              <a:rPr lang="en-US" smtClean="0"/>
              <a:t>1/16/2023</a:t>
            </a:fld>
            <a:endParaRPr lang="en-US"/>
          </a:p>
        </p:txBody>
      </p:sp>
      <p:sp>
        <p:nvSpPr>
          <p:cNvPr id="5" name="Footer Placeholder 4">
            <a:extLst>
              <a:ext uri="{FF2B5EF4-FFF2-40B4-BE49-F238E27FC236}">
                <a16:creationId xmlns:a16="http://schemas.microsoft.com/office/drawing/2014/main" id="{4A3E9D1C-B5B9-C59A-D133-CCB2EF3398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C43A3-323A-5A83-5822-9C5D44862F38}"/>
              </a:ext>
            </a:extLst>
          </p:cNvPr>
          <p:cNvSpPr>
            <a:spLocks noGrp="1"/>
          </p:cNvSpPr>
          <p:nvPr>
            <p:ph type="sldNum" sz="quarter" idx="12"/>
          </p:nvPr>
        </p:nvSpPr>
        <p:spPr/>
        <p:txBody>
          <a:bodyPr/>
          <a:lstStyle/>
          <a:p>
            <a:fld id="{60B69556-4CF8-4C73-BA16-9A03CA0D01F9}" type="slidenum">
              <a:rPr lang="en-US" smtClean="0"/>
              <a:t>‹#›</a:t>
            </a:fld>
            <a:endParaRPr lang="en-US"/>
          </a:p>
        </p:txBody>
      </p:sp>
    </p:spTree>
    <p:extLst>
      <p:ext uri="{BB962C8B-B14F-4D97-AF65-F5344CB8AC3E}">
        <p14:creationId xmlns:p14="http://schemas.microsoft.com/office/powerpoint/2010/main" val="91286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E57D7-E176-7366-8ECA-DC2AE04304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07953F-7CD8-6DE5-44A3-C9B5D6F0B9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BDD245-501E-1007-74E7-D9F3ED87E248}"/>
              </a:ext>
            </a:extLst>
          </p:cNvPr>
          <p:cNvSpPr>
            <a:spLocks noGrp="1"/>
          </p:cNvSpPr>
          <p:nvPr>
            <p:ph type="dt" sz="half" idx="10"/>
          </p:nvPr>
        </p:nvSpPr>
        <p:spPr/>
        <p:txBody>
          <a:bodyPr/>
          <a:lstStyle/>
          <a:p>
            <a:fld id="{A36FCD28-E93F-4D78-98C1-11FAED04D0A5}" type="datetimeFigureOut">
              <a:rPr lang="en-US" smtClean="0"/>
              <a:t>1/16/2023</a:t>
            </a:fld>
            <a:endParaRPr lang="en-US"/>
          </a:p>
        </p:txBody>
      </p:sp>
      <p:sp>
        <p:nvSpPr>
          <p:cNvPr id="5" name="Footer Placeholder 4">
            <a:extLst>
              <a:ext uri="{FF2B5EF4-FFF2-40B4-BE49-F238E27FC236}">
                <a16:creationId xmlns:a16="http://schemas.microsoft.com/office/drawing/2014/main" id="{882D021A-4EF2-5408-8144-8CF7C3C8E8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8DB3D-2B2C-33B7-E6F8-3868E1F5254A}"/>
              </a:ext>
            </a:extLst>
          </p:cNvPr>
          <p:cNvSpPr>
            <a:spLocks noGrp="1"/>
          </p:cNvSpPr>
          <p:nvPr>
            <p:ph type="sldNum" sz="quarter" idx="12"/>
          </p:nvPr>
        </p:nvSpPr>
        <p:spPr/>
        <p:txBody>
          <a:bodyPr/>
          <a:lstStyle/>
          <a:p>
            <a:fld id="{60B69556-4CF8-4C73-BA16-9A03CA0D01F9}" type="slidenum">
              <a:rPr lang="en-US" smtClean="0"/>
              <a:t>‹#›</a:t>
            </a:fld>
            <a:endParaRPr lang="en-US"/>
          </a:p>
        </p:txBody>
      </p:sp>
    </p:spTree>
    <p:extLst>
      <p:ext uri="{BB962C8B-B14F-4D97-AF65-F5344CB8AC3E}">
        <p14:creationId xmlns:p14="http://schemas.microsoft.com/office/powerpoint/2010/main" val="131405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24A1AC-C900-BA49-378F-5A5F398FF9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DE1ACB-D75C-8E9A-96B1-303F97619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374A37-0E76-AC0C-A190-AAD28D4C6571}"/>
              </a:ext>
            </a:extLst>
          </p:cNvPr>
          <p:cNvSpPr>
            <a:spLocks noGrp="1"/>
          </p:cNvSpPr>
          <p:nvPr>
            <p:ph type="dt" sz="half" idx="10"/>
          </p:nvPr>
        </p:nvSpPr>
        <p:spPr/>
        <p:txBody>
          <a:bodyPr/>
          <a:lstStyle/>
          <a:p>
            <a:fld id="{A36FCD28-E93F-4D78-98C1-11FAED04D0A5}" type="datetimeFigureOut">
              <a:rPr lang="en-US" smtClean="0"/>
              <a:t>1/16/2023</a:t>
            </a:fld>
            <a:endParaRPr lang="en-US"/>
          </a:p>
        </p:txBody>
      </p:sp>
      <p:sp>
        <p:nvSpPr>
          <p:cNvPr id="5" name="Footer Placeholder 4">
            <a:extLst>
              <a:ext uri="{FF2B5EF4-FFF2-40B4-BE49-F238E27FC236}">
                <a16:creationId xmlns:a16="http://schemas.microsoft.com/office/drawing/2014/main" id="{3087C0FD-6AA9-6B38-BF74-E0C1178EE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C01E0-07C2-2D58-2FD1-05C3E20249AF}"/>
              </a:ext>
            </a:extLst>
          </p:cNvPr>
          <p:cNvSpPr>
            <a:spLocks noGrp="1"/>
          </p:cNvSpPr>
          <p:nvPr>
            <p:ph type="sldNum" sz="quarter" idx="12"/>
          </p:nvPr>
        </p:nvSpPr>
        <p:spPr/>
        <p:txBody>
          <a:bodyPr/>
          <a:lstStyle/>
          <a:p>
            <a:fld id="{60B69556-4CF8-4C73-BA16-9A03CA0D01F9}" type="slidenum">
              <a:rPr lang="en-US" smtClean="0"/>
              <a:t>‹#›</a:t>
            </a:fld>
            <a:endParaRPr lang="en-US"/>
          </a:p>
        </p:txBody>
      </p:sp>
    </p:spTree>
    <p:extLst>
      <p:ext uri="{BB962C8B-B14F-4D97-AF65-F5344CB8AC3E}">
        <p14:creationId xmlns:p14="http://schemas.microsoft.com/office/powerpoint/2010/main" val="191679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88C50-F9E0-46DD-7878-B63E66F4C2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51A1AE-27C7-5EA1-DA71-3980294DA3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02F7F-5B01-CB21-344B-EB8F3E858936}"/>
              </a:ext>
            </a:extLst>
          </p:cNvPr>
          <p:cNvSpPr>
            <a:spLocks noGrp="1"/>
          </p:cNvSpPr>
          <p:nvPr>
            <p:ph type="dt" sz="half" idx="10"/>
          </p:nvPr>
        </p:nvSpPr>
        <p:spPr/>
        <p:txBody>
          <a:bodyPr/>
          <a:lstStyle/>
          <a:p>
            <a:fld id="{A36FCD28-E93F-4D78-98C1-11FAED04D0A5}" type="datetimeFigureOut">
              <a:rPr lang="en-US" smtClean="0"/>
              <a:t>1/16/2023</a:t>
            </a:fld>
            <a:endParaRPr lang="en-US"/>
          </a:p>
        </p:txBody>
      </p:sp>
      <p:sp>
        <p:nvSpPr>
          <p:cNvPr id="5" name="Footer Placeholder 4">
            <a:extLst>
              <a:ext uri="{FF2B5EF4-FFF2-40B4-BE49-F238E27FC236}">
                <a16:creationId xmlns:a16="http://schemas.microsoft.com/office/drawing/2014/main" id="{1340A219-F04D-BF07-CBA2-B65152624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C945B-C140-7D81-9290-F00B0395FDAE}"/>
              </a:ext>
            </a:extLst>
          </p:cNvPr>
          <p:cNvSpPr>
            <a:spLocks noGrp="1"/>
          </p:cNvSpPr>
          <p:nvPr>
            <p:ph type="sldNum" sz="quarter" idx="12"/>
          </p:nvPr>
        </p:nvSpPr>
        <p:spPr/>
        <p:txBody>
          <a:bodyPr/>
          <a:lstStyle/>
          <a:p>
            <a:fld id="{60B69556-4CF8-4C73-BA16-9A03CA0D01F9}" type="slidenum">
              <a:rPr lang="en-US" smtClean="0"/>
              <a:t>‹#›</a:t>
            </a:fld>
            <a:endParaRPr lang="en-US"/>
          </a:p>
        </p:txBody>
      </p:sp>
    </p:spTree>
    <p:extLst>
      <p:ext uri="{BB962C8B-B14F-4D97-AF65-F5344CB8AC3E}">
        <p14:creationId xmlns:p14="http://schemas.microsoft.com/office/powerpoint/2010/main" val="3316736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0FC0B-2E1B-6B38-C5FA-6C71E6421B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1D7B27-E260-DBAD-C357-8E1618150F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6476C9-515D-F616-B563-C5948EAC1CF2}"/>
              </a:ext>
            </a:extLst>
          </p:cNvPr>
          <p:cNvSpPr>
            <a:spLocks noGrp="1"/>
          </p:cNvSpPr>
          <p:nvPr>
            <p:ph type="dt" sz="half" idx="10"/>
          </p:nvPr>
        </p:nvSpPr>
        <p:spPr/>
        <p:txBody>
          <a:bodyPr/>
          <a:lstStyle/>
          <a:p>
            <a:fld id="{A36FCD28-E93F-4D78-98C1-11FAED04D0A5}" type="datetimeFigureOut">
              <a:rPr lang="en-US" smtClean="0"/>
              <a:t>1/16/2023</a:t>
            </a:fld>
            <a:endParaRPr lang="en-US"/>
          </a:p>
        </p:txBody>
      </p:sp>
      <p:sp>
        <p:nvSpPr>
          <p:cNvPr id="5" name="Footer Placeholder 4">
            <a:extLst>
              <a:ext uri="{FF2B5EF4-FFF2-40B4-BE49-F238E27FC236}">
                <a16:creationId xmlns:a16="http://schemas.microsoft.com/office/drawing/2014/main" id="{542E8AC3-F440-2C11-B1C7-2370F0493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DB4571-A4B9-74DD-3518-70EF4CB26AC9}"/>
              </a:ext>
            </a:extLst>
          </p:cNvPr>
          <p:cNvSpPr>
            <a:spLocks noGrp="1"/>
          </p:cNvSpPr>
          <p:nvPr>
            <p:ph type="sldNum" sz="quarter" idx="12"/>
          </p:nvPr>
        </p:nvSpPr>
        <p:spPr/>
        <p:txBody>
          <a:bodyPr/>
          <a:lstStyle/>
          <a:p>
            <a:fld id="{60B69556-4CF8-4C73-BA16-9A03CA0D01F9}" type="slidenum">
              <a:rPr lang="en-US" smtClean="0"/>
              <a:t>‹#›</a:t>
            </a:fld>
            <a:endParaRPr lang="en-US"/>
          </a:p>
        </p:txBody>
      </p:sp>
    </p:spTree>
    <p:extLst>
      <p:ext uri="{BB962C8B-B14F-4D97-AF65-F5344CB8AC3E}">
        <p14:creationId xmlns:p14="http://schemas.microsoft.com/office/powerpoint/2010/main" val="1109638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D123E-6074-4BA7-83AA-EF4DF88D0C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E2E242-6EFC-70E8-E711-B08BF8187A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84BFA-CB20-8E3D-65DA-C1605C13B4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6C8CE7-615E-5F40-FBBE-4011E0C018A5}"/>
              </a:ext>
            </a:extLst>
          </p:cNvPr>
          <p:cNvSpPr>
            <a:spLocks noGrp="1"/>
          </p:cNvSpPr>
          <p:nvPr>
            <p:ph type="dt" sz="half" idx="10"/>
          </p:nvPr>
        </p:nvSpPr>
        <p:spPr/>
        <p:txBody>
          <a:bodyPr/>
          <a:lstStyle/>
          <a:p>
            <a:fld id="{A36FCD28-E93F-4D78-98C1-11FAED04D0A5}" type="datetimeFigureOut">
              <a:rPr lang="en-US" smtClean="0"/>
              <a:t>1/16/2023</a:t>
            </a:fld>
            <a:endParaRPr lang="en-US"/>
          </a:p>
        </p:txBody>
      </p:sp>
      <p:sp>
        <p:nvSpPr>
          <p:cNvPr id="6" name="Footer Placeholder 5">
            <a:extLst>
              <a:ext uri="{FF2B5EF4-FFF2-40B4-BE49-F238E27FC236}">
                <a16:creationId xmlns:a16="http://schemas.microsoft.com/office/drawing/2014/main" id="{FFABA48B-0C47-BB49-ABC1-85EFC8C213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D3B7BF-C000-2DDC-BE78-2CF2F2EEAC97}"/>
              </a:ext>
            </a:extLst>
          </p:cNvPr>
          <p:cNvSpPr>
            <a:spLocks noGrp="1"/>
          </p:cNvSpPr>
          <p:nvPr>
            <p:ph type="sldNum" sz="quarter" idx="12"/>
          </p:nvPr>
        </p:nvSpPr>
        <p:spPr/>
        <p:txBody>
          <a:bodyPr/>
          <a:lstStyle/>
          <a:p>
            <a:fld id="{60B69556-4CF8-4C73-BA16-9A03CA0D01F9}" type="slidenum">
              <a:rPr lang="en-US" smtClean="0"/>
              <a:t>‹#›</a:t>
            </a:fld>
            <a:endParaRPr lang="en-US"/>
          </a:p>
        </p:txBody>
      </p:sp>
    </p:spTree>
    <p:extLst>
      <p:ext uri="{BB962C8B-B14F-4D97-AF65-F5344CB8AC3E}">
        <p14:creationId xmlns:p14="http://schemas.microsoft.com/office/powerpoint/2010/main" val="3543509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EEB-2895-96CF-2240-F2D5FFE093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1FC979-BDA5-F3CA-4C97-6A48957538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059626-8794-EABD-172F-D956E72E17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B86798-DB70-3CBC-3A65-47D7D0FC0F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6C4C0-EAEF-A440-B91F-B7D8930B30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3BEF90-9E1C-CC8E-6279-B8EE4F7AEE53}"/>
              </a:ext>
            </a:extLst>
          </p:cNvPr>
          <p:cNvSpPr>
            <a:spLocks noGrp="1"/>
          </p:cNvSpPr>
          <p:nvPr>
            <p:ph type="dt" sz="half" idx="10"/>
          </p:nvPr>
        </p:nvSpPr>
        <p:spPr/>
        <p:txBody>
          <a:bodyPr/>
          <a:lstStyle/>
          <a:p>
            <a:fld id="{A36FCD28-E93F-4D78-98C1-11FAED04D0A5}" type="datetimeFigureOut">
              <a:rPr lang="en-US" smtClean="0"/>
              <a:t>1/16/2023</a:t>
            </a:fld>
            <a:endParaRPr lang="en-US"/>
          </a:p>
        </p:txBody>
      </p:sp>
      <p:sp>
        <p:nvSpPr>
          <p:cNvPr id="8" name="Footer Placeholder 7">
            <a:extLst>
              <a:ext uri="{FF2B5EF4-FFF2-40B4-BE49-F238E27FC236}">
                <a16:creationId xmlns:a16="http://schemas.microsoft.com/office/drawing/2014/main" id="{A945BFA4-B697-D571-3B06-CFB4E3DD7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4B2DAC-7BDD-E359-8359-21B1536B5481}"/>
              </a:ext>
            </a:extLst>
          </p:cNvPr>
          <p:cNvSpPr>
            <a:spLocks noGrp="1"/>
          </p:cNvSpPr>
          <p:nvPr>
            <p:ph type="sldNum" sz="quarter" idx="12"/>
          </p:nvPr>
        </p:nvSpPr>
        <p:spPr/>
        <p:txBody>
          <a:bodyPr/>
          <a:lstStyle/>
          <a:p>
            <a:fld id="{60B69556-4CF8-4C73-BA16-9A03CA0D01F9}" type="slidenum">
              <a:rPr lang="en-US" smtClean="0"/>
              <a:t>‹#›</a:t>
            </a:fld>
            <a:endParaRPr lang="en-US"/>
          </a:p>
        </p:txBody>
      </p:sp>
    </p:spTree>
    <p:extLst>
      <p:ext uri="{BB962C8B-B14F-4D97-AF65-F5344CB8AC3E}">
        <p14:creationId xmlns:p14="http://schemas.microsoft.com/office/powerpoint/2010/main" val="1960214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4B87-FC08-90BB-8CAB-78B198CFF7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9124F9-D879-8C55-3B9B-9AE2AA9BB61A}"/>
              </a:ext>
            </a:extLst>
          </p:cNvPr>
          <p:cNvSpPr>
            <a:spLocks noGrp="1"/>
          </p:cNvSpPr>
          <p:nvPr>
            <p:ph type="dt" sz="half" idx="10"/>
          </p:nvPr>
        </p:nvSpPr>
        <p:spPr/>
        <p:txBody>
          <a:bodyPr/>
          <a:lstStyle/>
          <a:p>
            <a:fld id="{A36FCD28-E93F-4D78-98C1-11FAED04D0A5}" type="datetimeFigureOut">
              <a:rPr lang="en-US" smtClean="0"/>
              <a:t>1/16/2023</a:t>
            </a:fld>
            <a:endParaRPr lang="en-US"/>
          </a:p>
        </p:txBody>
      </p:sp>
      <p:sp>
        <p:nvSpPr>
          <p:cNvPr id="4" name="Footer Placeholder 3">
            <a:extLst>
              <a:ext uri="{FF2B5EF4-FFF2-40B4-BE49-F238E27FC236}">
                <a16:creationId xmlns:a16="http://schemas.microsoft.com/office/drawing/2014/main" id="{55890E0E-5F6E-13FC-E17D-336DE923FD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437E2-987B-08B4-1153-7DBEA0C6B712}"/>
              </a:ext>
            </a:extLst>
          </p:cNvPr>
          <p:cNvSpPr>
            <a:spLocks noGrp="1"/>
          </p:cNvSpPr>
          <p:nvPr>
            <p:ph type="sldNum" sz="quarter" idx="12"/>
          </p:nvPr>
        </p:nvSpPr>
        <p:spPr/>
        <p:txBody>
          <a:bodyPr/>
          <a:lstStyle/>
          <a:p>
            <a:fld id="{60B69556-4CF8-4C73-BA16-9A03CA0D01F9}" type="slidenum">
              <a:rPr lang="en-US" smtClean="0"/>
              <a:t>‹#›</a:t>
            </a:fld>
            <a:endParaRPr lang="en-US"/>
          </a:p>
        </p:txBody>
      </p:sp>
    </p:spTree>
    <p:extLst>
      <p:ext uri="{BB962C8B-B14F-4D97-AF65-F5344CB8AC3E}">
        <p14:creationId xmlns:p14="http://schemas.microsoft.com/office/powerpoint/2010/main" val="202583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863922-E68A-C94B-4743-02D6922537A3}"/>
              </a:ext>
            </a:extLst>
          </p:cNvPr>
          <p:cNvSpPr>
            <a:spLocks noGrp="1"/>
          </p:cNvSpPr>
          <p:nvPr>
            <p:ph type="dt" sz="half" idx="10"/>
          </p:nvPr>
        </p:nvSpPr>
        <p:spPr/>
        <p:txBody>
          <a:bodyPr/>
          <a:lstStyle/>
          <a:p>
            <a:fld id="{A36FCD28-E93F-4D78-98C1-11FAED04D0A5}" type="datetimeFigureOut">
              <a:rPr lang="en-US" smtClean="0"/>
              <a:t>1/16/2023</a:t>
            </a:fld>
            <a:endParaRPr lang="en-US"/>
          </a:p>
        </p:txBody>
      </p:sp>
      <p:sp>
        <p:nvSpPr>
          <p:cNvPr id="3" name="Footer Placeholder 2">
            <a:extLst>
              <a:ext uri="{FF2B5EF4-FFF2-40B4-BE49-F238E27FC236}">
                <a16:creationId xmlns:a16="http://schemas.microsoft.com/office/drawing/2014/main" id="{53496A0E-67C4-5AF8-4C3B-C4D7774A94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8AEA4A-B800-D9B7-559E-AEAA7E449E83}"/>
              </a:ext>
            </a:extLst>
          </p:cNvPr>
          <p:cNvSpPr>
            <a:spLocks noGrp="1"/>
          </p:cNvSpPr>
          <p:nvPr>
            <p:ph type="sldNum" sz="quarter" idx="12"/>
          </p:nvPr>
        </p:nvSpPr>
        <p:spPr/>
        <p:txBody>
          <a:bodyPr/>
          <a:lstStyle/>
          <a:p>
            <a:fld id="{60B69556-4CF8-4C73-BA16-9A03CA0D01F9}" type="slidenum">
              <a:rPr lang="en-US" smtClean="0"/>
              <a:t>‹#›</a:t>
            </a:fld>
            <a:endParaRPr lang="en-US"/>
          </a:p>
        </p:txBody>
      </p:sp>
    </p:spTree>
    <p:extLst>
      <p:ext uri="{BB962C8B-B14F-4D97-AF65-F5344CB8AC3E}">
        <p14:creationId xmlns:p14="http://schemas.microsoft.com/office/powerpoint/2010/main" val="71995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DAD40-3685-BC05-2B23-233E593AAA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BBD22B-BF93-2703-B335-7141D4B01E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820964-A15B-15A3-329B-7493AEFC01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DEBE46-C7A2-9D4A-AE99-F0B35A27139D}"/>
              </a:ext>
            </a:extLst>
          </p:cNvPr>
          <p:cNvSpPr>
            <a:spLocks noGrp="1"/>
          </p:cNvSpPr>
          <p:nvPr>
            <p:ph type="dt" sz="half" idx="10"/>
          </p:nvPr>
        </p:nvSpPr>
        <p:spPr/>
        <p:txBody>
          <a:bodyPr/>
          <a:lstStyle/>
          <a:p>
            <a:fld id="{A36FCD28-E93F-4D78-98C1-11FAED04D0A5}" type="datetimeFigureOut">
              <a:rPr lang="en-US" smtClean="0"/>
              <a:t>1/16/2023</a:t>
            </a:fld>
            <a:endParaRPr lang="en-US"/>
          </a:p>
        </p:txBody>
      </p:sp>
      <p:sp>
        <p:nvSpPr>
          <p:cNvPr id="6" name="Footer Placeholder 5">
            <a:extLst>
              <a:ext uri="{FF2B5EF4-FFF2-40B4-BE49-F238E27FC236}">
                <a16:creationId xmlns:a16="http://schemas.microsoft.com/office/drawing/2014/main" id="{890A7CB9-3A18-100B-B80A-CB63374A50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F62F3B-1C36-5540-4342-CC4E18974C79}"/>
              </a:ext>
            </a:extLst>
          </p:cNvPr>
          <p:cNvSpPr>
            <a:spLocks noGrp="1"/>
          </p:cNvSpPr>
          <p:nvPr>
            <p:ph type="sldNum" sz="quarter" idx="12"/>
          </p:nvPr>
        </p:nvSpPr>
        <p:spPr/>
        <p:txBody>
          <a:bodyPr/>
          <a:lstStyle/>
          <a:p>
            <a:fld id="{60B69556-4CF8-4C73-BA16-9A03CA0D01F9}" type="slidenum">
              <a:rPr lang="en-US" smtClean="0"/>
              <a:t>‹#›</a:t>
            </a:fld>
            <a:endParaRPr lang="en-US"/>
          </a:p>
        </p:txBody>
      </p:sp>
    </p:spTree>
    <p:extLst>
      <p:ext uri="{BB962C8B-B14F-4D97-AF65-F5344CB8AC3E}">
        <p14:creationId xmlns:p14="http://schemas.microsoft.com/office/powerpoint/2010/main" val="15502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35BBA-CB35-B0F2-686B-A2706C7936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18CFE8-C166-1EDC-3268-C6BE28FDD7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92663E-8CC8-A912-768E-9724FAA80C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4DE1AE-90E8-03AA-AAAB-D0A9F2AA2921}"/>
              </a:ext>
            </a:extLst>
          </p:cNvPr>
          <p:cNvSpPr>
            <a:spLocks noGrp="1"/>
          </p:cNvSpPr>
          <p:nvPr>
            <p:ph type="dt" sz="half" idx="10"/>
          </p:nvPr>
        </p:nvSpPr>
        <p:spPr/>
        <p:txBody>
          <a:bodyPr/>
          <a:lstStyle/>
          <a:p>
            <a:fld id="{A36FCD28-E93F-4D78-98C1-11FAED04D0A5}" type="datetimeFigureOut">
              <a:rPr lang="en-US" smtClean="0"/>
              <a:t>1/16/2023</a:t>
            </a:fld>
            <a:endParaRPr lang="en-US"/>
          </a:p>
        </p:txBody>
      </p:sp>
      <p:sp>
        <p:nvSpPr>
          <p:cNvPr id="6" name="Footer Placeholder 5">
            <a:extLst>
              <a:ext uri="{FF2B5EF4-FFF2-40B4-BE49-F238E27FC236}">
                <a16:creationId xmlns:a16="http://schemas.microsoft.com/office/drawing/2014/main" id="{DFEA0F3F-740F-A88E-DB20-9647FF2B3A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EC7484-463F-0FB9-67FB-1BC16B9A39A1}"/>
              </a:ext>
            </a:extLst>
          </p:cNvPr>
          <p:cNvSpPr>
            <a:spLocks noGrp="1"/>
          </p:cNvSpPr>
          <p:nvPr>
            <p:ph type="sldNum" sz="quarter" idx="12"/>
          </p:nvPr>
        </p:nvSpPr>
        <p:spPr/>
        <p:txBody>
          <a:bodyPr/>
          <a:lstStyle/>
          <a:p>
            <a:fld id="{60B69556-4CF8-4C73-BA16-9A03CA0D01F9}" type="slidenum">
              <a:rPr lang="en-US" smtClean="0"/>
              <a:t>‹#›</a:t>
            </a:fld>
            <a:endParaRPr lang="en-US"/>
          </a:p>
        </p:txBody>
      </p:sp>
    </p:spTree>
    <p:extLst>
      <p:ext uri="{BB962C8B-B14F-4D97-AF65-F5344CB8AC3E}">
        <p14:creationId xmlns:p14="http://schemas.microsoft.com/office/powerpoint/2010/main" val="1328381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73CA53-2FDE-C777-9B6C-48410C4B6B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F2B682-5647-DFC7-0D1C-46779FA1D4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71DE8-CB87-3911-9C4D-5E6BFB5E5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FCD28-E93F-4D78-98C1-11FAED04D0A5}" type="datetimeFigureOut">
              <a:rPr lang="en-US" smtClean="0"/>
              <a:t>1/16/2023</a:t>
            </a:fld>
            <a:endParaRPr lang="en-US"/>
          </a:p>
        </p:txBody>
      </p:sp>
      <p:sp>
        <p:nvSpPr>
          <p:cNvPr id="5" name="Footer Placeholder 4">
            <a:extLst>
              <a:ext uri="{FF2B5EF4-FFF2-40B4-BE49-F238E27FC236}">
                <a16:creationId xmlns:a16="http://schemas.microsoft.com/office/drawing/2014/main" id="{E8146A8B-20D6-6AD0-FBDD-B61BB19057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08E499-A403-B7E2-BA7C-362723E9D2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69556-4CF8-4C73-BA16-9A03CA0D01F9}" type="slidenum">
              <a:rPr lang="en-US" smtClean="0"/>
              <a:t>‹#›</a:t>
            </a:fld>
            <a:endParaRPr lang="en-US"/>
          </a:p>
        </p:txBody>
      </p:sp>
    </p:spTree>
    <p:extLst>
      <p:ext uri="{BB962C8B-B14F-4D97-AF65-F5344CB8AC3E}">
        <p14:creationId xmlns:p14="http://schemas.microsoft.com/office/powerpoint/2010/main" val="281314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gs.statcounter.com/browser-market-share/desktop/united-states-of-americ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Close-up of a server network panel with lights and cables">
            <a:extLst>
              <a:ext uri="{FF2B5EF4-FFF2-40B4-BE49-F238E27FC236}">
                <a16:creationId xmlns:a16="http://schemas.microsoft.com/office/drawing/2014/main" id="{8AB11ED5-DD64-3611-E468-50BBB7CD8D07}"/>
              </a:ext>
            </a:extLst>
          </p:cNvPr>
          <p:cNvPicPr>
            <a:picLocks noChangeAspect="1"/>
          </p:cNvPicPr>
          <p:nvPr/>
        </p:nvPicPr>
        <p:blipFill rotWithShape="1">
          <a:blip r:embed="rId3">
            <a:alphaModFix amt="50000"/>
          </a:blip>
          <a:srcRect t="2524" b="13207"/>
          <a:stretch/>
        </p:blipFill>
        <p:spPr>
          <a:xfrm>
            <a:off x="0" y="1"/>
            <a:ext cx="1219200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a:solidFill>
                  <a:srgbClr val="FFFFFF"/>
                </a:solidFill>
              </a:rPr>
              <a:t>Communications </a:t>
            </a:r>
            <a:br>
              <a:rPr lang="en-US">
                <a:solidFill>
                  <a:srgbClr val="FFFFFF"/>
                </a:solidFill>
              </a:rPr>
            </a:br>
            <a:r>
              <a:rPr lang="en-US">
                <a:solidFill>
                  <a:srgbClr val="FFFFFF"/>
                </a:solidFill>
              </a:rPr>
              <a:t>and the Internet</a:t>
            </a:r>
          </a:p>
        </p:txBody>
      </p:sp>
      <p:sp>
        <p:nvSpPr>
          <p:cNvPr id="3" name="Subtitle 2"/>
          <p:cNvSpPr>
            <a:spLocks noGrp="1"/>
          </p:cNvSpPr>
          <p:nvPr>
            <p:ph type="subTitle" idx="1"/>
          </p:nvPr>
        </p:nvSpPr>
        <p:spPr>
          <a:xfrm>
            <a:off x="1524000" y="4159404"/>
            <a:ext cx="9144000" cy="1098395"/>
          </a:xfrm>
        </p:spPr>
        <p:txBody>
          <a:bodyPr>
            <a:normAutofit/>
          </a:bodyPr>
          <a:lstStyle/>
          <a:p>
            <a:endParaRPr lang="en-US">
              <a:solidFill>
                <a:srgbClr val="FFFFFF"/>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1676400" y="1219200"/>
            <a:ext cx="8763000" cy="5334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C5D19DEA-C319-4FCB-ADC1-82F381DDF01B}" type="slidenum">
              <a:rPr lang="en-US" smtClean="0"/>
              <a:pPr/>
              <a:t>10</a:t>
            </a:fld>
            <a:endParaRPr lang="en-US"/>
          </a:p>
        </p:txBody>
      </p:sp>
      <p:sp>
        <p:nvSpPr>
          <p:cNvPr id="3" name="Title 2"/>
          <p:cNvSpPr>
            <a:spLocks noGrp="1"/>
          </p:cNvSpPr>
          <p:nvPr>
            <p:ph type="title"/>
          </p:nvPr>
        </p:nvSpPr>
        <p:spPr/>
        <p:txBody>
          <a:bodyPr/>
          <a:lstStyle/>
          <a:p>
            <a:r>
              <a:rPr lang="en-US" dirty="0"/>
              <a:t>The Internet, 1969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screen"/>
          <a:srcRect/>
          <a:stretch>
            <a:fillRect/>
          </a:stretch>
        </p:blipFill>
        <p:spPr bwMode="auto">
          <a:xfrm>
            <a:off x="1752600" y="1219200"/>
            <a:ext cx="8617132" cy="43434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C5D19DEA-C319-4FCB-ADC1-82F381DDF01B}" type="slidenum">
              <a:rPr lang="en-US" smtClean="0"/>
              <a:pPr/>
              <a:t>11</a:t>
            </a:fld>
            <a:endParaRPr lang="en-US"/>
          </a:p>
        </p:txBody>
      </p:sp>
      <p:sp>
        <p:nvSpPr>
          <p:cNvPr id="3" name="Title 2"/>
          <p:cNvSpPr>
            <a:spLocks noGrp="1"/>
          </p:cNvSpPr>
          <p:nvPr>
            <p:ph type="title"/>
          </p:nvPr>
        </p:nvSpPr>
        <p:spPr/>
        <p:txBody>
          <a:bodyPr/>
          <a:lstStyle/>
          <a:p>
            <a:r>
              <a:rPr lang="en-US" dirty="0"/>
              <a:t>The Internet, 	1977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3" cstate="print"/>
          <a:srcRect/>
          <a:stretch>
            <a:fillRect/>
          </a:stretch>
        </p:blipFill>
        <p:spPr bwMode="auto">
          <a:xfrm>
            <a:off x="2457450" y="1544568"/>
            <a:ext cx="7219951" cy="5313432"/>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C5D19DEA-C319-4FCB-ADC1-82F381DDF01B}" type="slidenum">
              <a:rPr lang="en-US" smtClean="0"/>
              <a:pPr/>
              <a:t>12</a:t>
            </a:fld>
            <a:endParaRPr lang="en-US"/>
          </a:p>
        </p:txBody>
      </p:sp>
      <p:sp>
        <p:nvSpPr>
          <p:cNvPr id="3" name="Title 2"/>
          <p:cNvSpPr>
            <a:spLocks noGrp="1"/>
          </p:cNvSpPr>
          <p:nvPr>
            <p:ph type="title"/>
          </p:nvPr>
        </p:nvSpPr>
        <p:spPr/>
        <p:txBody>
          <a:bodyPr/>
          <a:lstStyle/>
          <a:p>
            <a:r>
              <a:rPr lang="en-US" dirty="0"/>
              <a:t>The Internet Today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1969: Four host nodes</a:t>
            </a:r>
          </a:p>
          <a:p>
            <a:pPr>
              <a:spcBef>
                <a:spcPct val="50000"/>
              </a:spcBef>
            </a:pPr>
            <a:r>
              <a:rPr lang="en-US" dirty="0"/>
              <a:t>1984: More than 1,000 host nodes</a:t>
            </a:r>
          </a:p>
          <a:p>
            <a:pPr>
              <a:spcBef>
                <a:spcPct val="50000"/>
              </a:spcBef>
            </a:pPr>
            <a:r>
              <a:rPr lang="en-US" dirty="0"/>
              <a:t>Today: More than 1 billion host nodes</a:t>
            </a:r>
          </a:p>
          <a:p>
            <a:endParaRPr lang="en-US" dirty="0"/>
          </a:p>
        </p:txBody>
      </p:sp>
      <p:sp>
        <p:nvSpPr>
          <p:cNvPr id="4" name="Slide Number Placeholder 3"/>
          <p:cNvSpPr>
            <a:spLocks noGrp="1"/>
          </p:cNvSpPr>
          <p:nvPr>
            <p:ph type="sldNum" sz="quarter" idx="12"/>
          </p:nvPr>
        </p:nvSpPr>
        <p:spPr/>
        <p:txBody>
          <a:bodyPr/>
          <a:lstStyle/>
          <a:p>
            <a:fld id="{C5D19DEA-C319-4FCB-ADC1-82F381DDF01B}" type="slidenum">
              <a:rPr lang="en-US" smtClean="0"/>
              <a:pPr/>
              <a:t>13</a:t>
            </a:fld>
            <a:endParaRPr lang="en-US"/>
          </a:p>
        </p:txBody>
      </p:sp>
      <p:sp>
        <p:nvSpPr>
          <p:cNvPr id="3" name="Title 2"/>
          <p:cNvSpPr>
            <a:spLocks noGrp="1"/>
          </p:cNvSpPr>
          <p:nvPr>
            <p:ph type="title"/>
          </p:nvPr>
        </p:nvSpPr>
        <p:spPr/>
        <p:txBody>
          <a:bodyPr/>
          <a:lstStyle/>
          <a:p>
            <a:r>
              <a:rPr lang="en-US" dirty="0"/>
              <a:t>Internet Growth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8"/>
            <a:ext cx="8229600" cy="4919472"/>
          </a:xfrm>
        </p:spPr>
        <p:txBody>
          <a:bodyPr>
            <a:normAutofit/>
          </a:bodyPr>
          <a:lstStyle/>
          <a:p>
            <a:r>
              <a:rPr lang="en-US" dirty="0"/>
              <a:t>1989. Tim Berners-Lee</a:t>
            </a:r>
          </a:p>
          <a:p>
            <a:r>
              <a:rPr lang="en-US" dirty="0"/>
              <a:t>1991. HTML 1.0</a:t>
            </a:r>
          </a:p>
          <a:p>
            <a:r>
              <a:rPr lang="en-US" dirty="0"/>
              <a:t>1992. Lynx browser</a:t>
            </a:r>
          </a:p>
          <a:p>
            <a:r>
              <a:rPr lang="en-US" dirty="0"/>
              <a:t>1993. Mosaic browser</a:t>
            </a:r>
          </a:p>
          <a:p>
            <a:r>
              <a:rPr lang="en-US" dirty="0"/>
              <a:t>1994. HTML2</a:t>
            </a:r>
          </a:p>
          <a:p>
            <a:r>
              <a:rPr lang="en-US" dirty="0"/>
              <a:t>1995. HTML3 (draft never approved)</a:t>
            </a:r>
          </a:p>
          <a:p>
            <a:r>
              <a:rPr lang="en-US" dirty="0"/>
              <a:t>1995. Internet Explorer.</a:t>
            </a:r>
          </a:p>
          <a:p>
            <a:r>
              <a:rPr lang="en-US" dirty="0"/>
              <a:t>1998. HTML4</a:t>
            </a:r>
          </a:p>
          <a:p>
            <a:r>
              <a:rPr lang="en-US" dirty="0"/>
              <a:t>2014. HTML5</a:t>
            </a:r>
          </a:p>
        </p:txBody>
      </p:sp>
      <p:sp>
        <p:nvSpPr>
          <p:cNvPr id="3" name="Slide Number Placeholder 2"/>
          <p:cNvSpPr>
            <a:spLocks noGrp="1"/>
          </p:cNvSpPr>
          <p:nvPr>
            <p:ph type="sldNum" sz="quarter" idx="12"/>
          </p:nvPr>
        </p:nvSpPr>
        <p:spPr/>
        <p:txBody>
          <a:bodyPr/>
          <a:lstStyle/>
          <a:p>
            <a:fld id="{C5D19DEA-C319-4FCB-ADC1-82F381DDF01B}" type="slidenum">
              <a:rPr lang="en-US" smtClean="0"/>
              <a:pPr/>
              <a:t>14</a:t>
            </a:fld>
            <a:endParaRPr lang="en-US" dirty="0"/>
          </a:p>
        </p:txBody>
      </p:sp>
      <p:sp>
        <p:nvSpPr>
          <p:cNvPr id="4" name="Title 3"/>
          <p:cNvSpPr>
            <a:spLocks noGrp="1"/>
          </p:cNvSpPr>
          <p:nvPr>
            <p:ph type="title"/>
          </p:nvPr>
        </p:nvSpPr>
        <p:spPr>
          <a:xfrm>
            <a:off x="838200" y="346075"/>
            <a:ext cx="10515600" cy="1325563"/>
          </a:xfrm>
        </p:spPr>
        <p:txBody>
          <a:bodyPr/>
          <a:lstStyle/>
          <a:p>
            <a:r>
              <a:rPr lang="en-US" dirty="0"/>
              <a:t>The World-Wide Web</a:t>
            </a:r>
          </a:p>
        </p:txBody>
      </p:sp>
    </p:spTree>
    <p:extLst>
      <p:ext uri="{BB962C8B-B14F-4D97-AF65-F5344CB8AC3E}">
        <p14:creationId xmlns:p14="http://schemas.microsoft.com/office/powerpoint/2010/main" val="2023696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 connect to the Internet, you need three things:</a:t>
            </a:r>
          </a:p>
          <a:p>
            <a:pPr marL="0" indent="0">
              <a:buNone/>
            </a:pPr>
            <a:r>
              <a:rPr lang="en-US" b="1" dirty="0"/>
              <a:t>- Hardware</a:t>
            </a:r>
            <a:r>
              <a:rPr lang="en-US" dirty="0"/>
              <a:t> to allow you to connect your PC to a communications channel.</a:t>
            </a:r>
          </a:p>
          <a:p>
            <a:pPr marL="0" indent="0">
              <a:buNone/>
            </a:pPr>
            <a:r>
              <a:rPr lang="en-US" b="1" dirty="0"/>
              <a:t>- Software</a:t>
            </a:r>
            <a:r>
              <a:rPr lang="en-US" dirty="0"/>
              <a:t> that controls the sending and receiving of data.</a:t>
            </a:r>
          </a:p>
          <a:p>
            <a:pPr marL="0" indent="0">
              <a:buNone/>
            </a:pPr>
            <a:r>
              <a:rPr lang="en-US" b="1" dirty="0"/>
              <a:t>- Rules</a:t>
            </a:r>
            <a:r>
              <a:rPr lang="en-US" dirty="0"/>
              <a:t> for sending data back and forth (called a </a:t>
            </a:r>
            <a:r>
              <a:rPr lang="en-US" b="1" dirty="0"/>
              <a:t>protocol</a:t>
            </a:r>
            <a:r>
              <a:rPr lang="en-US" dirty="0"/>
              <a:t>).</a:t>
            </a:r>
          </a:p>
          <a:p>
            <a:endParaRPr lang="en-US" dirty="0"/>
          </a:p>
        </p:txBody>
      </p:sp>
      <p:sp>
        <p:nvSpPr>
          <p:cNvPr id="4" name="Slide Number Placeholder 3"/>
          <p:cNvSpPr>
            <a:spLocks noGrp="1"/>
          </p:cNvSpPr>
          <p:nvPr>
            <p:ph type="sldNum" sz="quarter" idx="12"/>
          </p:nvPr>
        </p:nvSpPr>
        <p:spPr/>
        <p:txBody>
          <a:bodyPr/>
          <a:lstStyle/>
          <a:p>
            <a:fld id="{C5D19DEA-C319-4FCB-ADC1-82F381DDF01B}" type="slidenum">
              <a:rPr lang="en-US" smtClean="0"/>
              <a:pPr/>
              <a:t>15</a:t>
            </a:fld>
            <a:endParaRPr lang="en-US"/>
          </a:p>
        </p:txBody>
      </p:sp>
      <p:sp>
        <p:nvSpPr>
          <p:cNvPr id="3" name="Title 2"/>
          <p:cNvSpPr>
            <a:spLocks noGrp="1"/>
          </p:cNvSpPr>
          <p:nvPr>
            <p:ph type="title"/>
          </p:nvPr>
        </p:nvSpPr>
        <p:spPr/>
        <p:txBody>
          <a:bodyPr/>
          <a:lstStyle/>
          <a:p>
            <a:r>
              <a:rPr lang="en-US" dirty="0"/>
              <a:t>Connecting to the Internet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20650" indent="-11113">
              <a:buNone/>
            </a:pPr>
            <a:r>
              <a:rPr lang="en-US" dirty="0"/>
              <a:t>In addition to the hardware, the computers on both ends of the communications line must agree on which rules they will use to send data back and forth. Such rules are called a protocol.</a:t>
            </a:r>
          </a:p>
          <a:p>
            <a:pPr>
              <a:buNone/>
            </a:pPr>
            <a:endParaRPr lang="en-US" dirty="0"/>
          </a:p>
          <a:p>
            <a:pPr>
              <a:buNone/>
            </a:pPr>
            <a:r>
              <a:rPr lang="en-US" b="1" dirty="0">
                <a:solidFill>
                  <a:srgbClr val="FF0000"/>
                </a:solidFill>
              </a:rPr>
              <a:t>Protocol: </a:t>
            </a:r>
            <a:r>
              <a:rPr lang="en-US" dirty="0"/>
              <a:t>a set of rules governing the exchange of information between computer systems.</a:t>
            </a:r>
          </a:p>
          <a:p>
            <a:endParaRPr lang="en-US" dirty="0"/>
          </a:p>
        </p:txBody>
      </p:sp>
      <p:sp>
        <p:nvSpPr>
          <p:cNvPr id="4" name="Slide Number Placeholder 3"/>
          <p:cNvSpPr>
            <a:spLocks noGrp="1"/>
          </p:cNvSpPr>
          <p:nvPr>
            <p:ph type="sldNum" sz="quarter" idx="12"/>
          </p:nvPr>
        </p:nvSpPr>
        <p:spPr/>
        <p:txBody>
          <a:bodyPr/>
          <a:lstStyle/>
          <a:p>
            <a:fld id="{C5D19DEA-C319-4FCB-ADC1-82F381DDF01B}" type="slidenum">
              <a:rPr lang="en-US" smtClean="0"/>
              <a:pPr/>
              <a:t>16</a:t>
            </a:fld>
            <a:endParaRPr lang="en-US"/>
          </a:p>
        </p:txBody>
      </p:sp>
      <p:sp>
        <p:nvSpPr>
          <p:cNvPr id="3" name="Title 2"/>
          <p:cNvSpPr>
            <a:spLocks noGrp="1"/>
          </p:cNvSpPr>
          <p:nvPr>
            <p:ph type="title"/>
          </p:nvPr>
        </p:nvSpPr>
        <p:spPr/>
        <p:txBody>
          <a:bodyPr/>
          <a:lstStyle/>
          <a:p>
            <a:r>
              <a:rPr lang="en-US" dirty="0"/>
              <a:t>Protocols: the rules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solidFill>
                  <a:srgbClr val="FF0000"/>
                </a:solidFill>
              </a:rPr>
              <a:t>Transmission Control Protocol (TCP). </a:t>
            </a:r>
            <a:endParaRPr lang="en-US" dirty="0">
              <a:solidFill>
                <a:srgbClr val="FF0000"/>
              </a:solidFill>
            </a:endParaRPr>
          </a:p>
          <a:p>
            <a:r>
              <a:rPr lang="en-US" dirty="0"/>
              <a:t>The message is divided into numbered  “</a:t>
            </a:r>
            <a:r>
              <a:rPr lang="en-US" b="1" dirty="0">
                <a:solidFill>
                  <a:srgbClr val="FF0000"/>
                </a:solidFill>
              </a:rPr>
              <a:t>packets</a:t>
            </a:r>
            <a:r>
              <a:rPr lang="en-US" dirty="0"/>
              <a:t>” (like the pages in a book).</a:t>
            </a:r>
          </a:p>
          <a:p>
            <a:r>
              <a:rPr lang="en-US" dirty="0"/>
              <a:t>Addresses each packet and sends it to its destination.</a:t>
            </a:r>
          </a:p>
          <a:p>
            <a:r>
              <a:rPr lang="en-US" dirty="0"/>
              <a:t>Packets are re-assembled into the original message when they arrive</a:t>
            </a:r>
          </a:p>
        </p:txBody>
      </p:sp>
      <p:sp>
        <p:nvSpPr>
          <p:cNvPr id="4" name="Slide Number Placeholder 3"/>
          <p:cNvSpPr>
            <a:spLocks noGrp="1"/>
          </p:cNvSpPr>
          <p:nvPr>
            <p:ph type="sldNum" sz="quarter" idx="12"/>
          </p:nvPr>
        </p:nvSpPr>
        <p:spPr/>
        <p:txBody>
          <a:bodyPr/>
          <a:lstStyle/>
          <a:p>
            <a:fld id="{C5D19DEA-C319-4FCB-ADC1-82F381DDF01B}" type="slidenum">
              <a:rPr lang="en-US" smtClean="0"/>
              <a:pPr/>
              <a:t>17</a:t>
            </a:fld>
            <a:endParaRPr lang="en-US"/>
          </a:p>
        </p:txBody>
      </p:sp>
      <p:sp>
        <p:nvSpPr>
          <p:cNvPr id="3" name="Title 2"/>
          <p:cNvSpPr>
            <a:spLocks noGrp="1"/>
          </p:cNvSpPr>
          <p:nvPr>
            <p:ph type="title"/>
          </p:nvPr>
        </p:nvSpPr>
        <p:spPr/>
        <p:txBody>
          <a:bodyPr/>
          <a:lstStyle/>
          <a:p>
            <a:r>
              <a:rPr lang="en-US" u="sng" dirty="0">
                <a:solidFill>
                  <a:srgbClr val="FF0000"/>
                </a:solidFill>
              </a:rPr>
              <a:t>TCP</a:t>
            </a:r>
            <a:r>
              <a:rPr lang="en-US" dirty="0"/>
              <a:t>/IP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solidFill>
                  <a:srgbClr val="FF0000"/>
                </a:solidFill>
              </a:rPr>
              <a:t>Internet Protocol:</a:t>
            </a:r>
            <a:r>
              <a:rPr lang="en-US" dirty="0">
                <a:solidFill>
                  <a:srgbClr val="FF0000"/>
                </a:solidFill>
              </a:rPr>
              <a:t> </a:t>
            </a:r>
            <a:r>
              <a:rPr lang="en-US" dirty="0"/>
              <a:t>a 32-bit addressing scheme. </a:t>
            </a:r>
          </a:p>
          <a:p>
            <a:r>
              <a:rPr lang="en-US" dirty="0"/>
              <a:t>Each computer on the Internet is given a numeric address that consists of 4 8-bit numbers, called an Internet Protocol (IP) address. An IP address looks like this</a:t>
            </a:r>
            <a:r>
              <a:rPr lang="en-US"/>
              <a:t>: 173.194.64.100 </a:t>
            </a:r>
            <a:r>
              <a:rPr lang="en-US" dirty="0"/>
              <a:t>* (each number has been translated into decimal)</a:t>
            </a:r>
          </a:p>
          <a:p>
            <a:endParaRPr lang="en-US" dirty="0"/>
          </a:p>
          <a:p>
            <a:r>
              <a:rPr lang="en-US" dirty="0"/>
              <a:t>* IP address of Google</a:t>
            </a:r>
          </a:p>
        </p:txBody>
      </p:sp>
      <p:sp>
        <p:nvSpPr>
          <p:cNvPr id="4" name="Slide Number Placeholder 3"/>
          <p:cNvSpPr>
            <a:spLocks noGrp="1"/>
          </p:cNvSpPr>
          <p:nvPr>
            <p:ph type="sldNum" sz="quarter" idx="12"/>
          </p:nvPr>
        </p:nvSpPr>
        <p:spPr/>
        <p:txBody>
          <a:bodyPr/>
          <a:lstStyle/>
          <a:p>
            <a:fld id="{C5D19DEA-C319-4FCB-ADC1-82F381DDF01B}" type="slidenum">
              <a:rPr lang="en-US" smtClean="0"/>
              <a:pPr/>
              <a:t>18</a:t>
            </a:fld>
            <a:endParaRPr lang="en-US"/>
          </a:p>
        </p:txBody>
      </p:sp>
      <p:sp>
        <p:nvSpPr>
          <p:cNvPr id="3" name="Title 2"/>
          <p:cNvSpPr>
            <a:spLocks noGrp="1"/>
          </p:cNvSpPr>
          <p:nvPr>
            <p:ph type="title"/>
          </p:nvPr>
        </p:nvSpPr>
        <p:spPr/>
        <p:txBody>
          <a:bodyPr/>
          <a:lstStyle/>
          <a:p>
            <a:r>
              <a:rPr lang="en-US" dirty="0"/>
              <a:t>TCP/</a:t>
            </a:r>
            <a:r>
              <a:rPr lang="en-US" u="sng" dirty="0">
                <a:solidFill>
                  <a:srgbClr val="FF0000"/>
                </a:solidFill>
              </a:rPr>
              <a:t>IP</a:t>
            </a:r>
            <a:endParaRPr lang="en-US"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905000" y="1219201"/>
            <a:ext cx="8229600" cy="4525963"/>
          </a:xfrm>
        </p:spPr>
        <p:txBody>
          <a:bodyPr/>
          <a:lstStyle/>
          <a:p>
            <a:r>
              <a:rPr lang="en-US" b="1" dirty="0">
                <a:solidFill>
                  <a:srgbClr val="FF0000"/>
                </a:solidFill>
              </a:rPr>
              <a:t>URL: </a:t>
            </a:r>
            <a:r>
              <a:rPr lang="en-US" dirty="0"/>
              <a:t>A unique address for a web page</a:t>
            </a:r>
          </a:p>
        </p:txBody>
      </p:sp>
      <p:sp>
        <p:nvSpPr>
          <p:cNvPr id="5" name="Slide Number Placeholder 4"/>
          <p:cNvSpPr>
            <a:spLocks noGrp="1"/>
          </p:cNvSpPr>
          <p:nvPr>
            <p:ph type="sldNum" sz="quarter" idx="12"/>
          </p:nvPr>
        </p:nvSpPr>
        <p:spPr/>
        <p:txBody>
          <a:bodyPr/>
          <a:lstStyle/>
          <a:p>
            <a:fld id="{C5D19DEA-C319-4FCB-ADC1-82F381DDF01B}" type="slidenum">
              <a:rPr lang="en-US" smtClean="0"/>
              <a:pPr/>
              <a:t>19</a:t>
            </a:fld>
            <a:endParaRPr lang="en-US"/>
          </a:p>
        </p:txBody>
      </p:sp>
      <p:sp>
        <p:nvSpPr>
          <p:cNvPr id="19458" name="Rectangle 2"/>
          <p:cNvSpPr>
            <a:spLocks noGrp="1" noChangeArrowheads="1"/>
          </p:cNvSpPr>
          <p:nvPr>
            <p:ph type="title"/>
          </p:nvPr>
        </p:nvSpPr>
        <p:spPr/>
        <p:txBody>
          <a:bodyPr/>
          <a:lstStyle/>
          <a:p>
            <a:r>
              <a:rPr lang="en-US" dirty="0"/>
              <a:t>URL: Uniform Resource Locator</a:t>
            </a:r>
          </a:p>
        </p:txBody>
      </p:sp>
      <p:pic>
        <p:nvPicPr>
          <p:cNvPr id="10" name="Picture 9" descr="CFig2-08.gif"/>
          <p:cNvPicPr>
            <a:picLocks noChangeAspect="1"/>
          </p:cNvPicPr>
          <p:nvPr/>
        </p:nvPicPr>
        <p:blipFill>
          <a:blip r:embed="rId3" cstate="print"/>
          <a:stretch>
            <a:fillRect/>
          </a:stretch>
        </p:blipFill>
        <p:spPr>
          <a:xfrm>
            <a:off x="4114800" y="1676401"/>
            <a:ext cx="5562600" cy="491073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Using a computer to communicate is </a:t>
            </a:r>
            <a:r>
              <a:rPr lang="en-US" b="1" u="sng"/>
              <a:t>the</a:t>
            </a:r>
            <a:r>
              <a:rPr lang="en-US"/>
              <a:t> most popular application of computers today.</a:t>
            </a:r>
          </a:p>
          <a:p>
            <a:endParaRPr lang="en-US"/>
          </a:p>
          <a:p>
            <a:pPr marL="365760" lvl="1" indent="-256032">
              <a:spcBef>
                <a:spcPts val="400"/>
              </a:spcBef>
              <a:buSzPct val="68000"/>
              <a:buFont typeface="Wingdings 3"/>
              <a:buChar char=""/>
            </a:pPr>
            <a:r>
              <a:rPr lang="en-US" sz="2700" b="1">
                <a:solidFill>
                  <a:srgbClr val="FF0000"/>
                </a:solidFill>
              </a:rPr>
              <a:t>Computer Communications:</a:t>
            </a:r>
            <a:r>
              <a:rPr lang="en-US" sz="2700">
                <a:solidFill>
                  <a:srgbClr val="FF0000"/>
                </a:solidFill>
              </a:rPr>
              <a:t> </a:t>
            </a:r>
            <a:r>
              <a:rPr lang="en-US" sz="2700"/>
              <a:t>Process in which two or more computers or devices transfer data, instructions, and information</a:t>
            </a:r>
          </a:p>
          <a:p>
            <a:endParaRPr lang="en-US"/>
          </a:p>
          <a:p>
            <a:endParaRPr lang="en-US" dirty="0"/>
          </a:p>
        </p:txBody>
      </p:sp>
      <p:sp>
        <p:nvSpPr>
          <p:cNvPr id="5" name="Slide Number Placeholder 4"/>
          <p:cNvSpPr>
            <a:spLocks noGrp="1"/>
          </p:cNvSpPr>
          <p:nvPr>
            <p:ph type="sldNum" sz="quarter" idx="12"/>
          </p:nvPr>
        </p:nvSpPr>
        <p:spPr/>
        <p:txBody>
          <a:bodyPr/>
          <a:lstStyle/>
          <a:p>
            <a:fld id="{C5D19DEA-C319-4FCB-ADC1-82F381DDF01B}" type="slidenum">
              <a:rPr lang="en-US" smtClean="0"/>
              <a:pPr/>
              <a:t>2</a:t>
            </a:fld>
            <a:endParaRPr lang="en-US"/>
          </a:p>
        </p:txBody>
      </p:sp>
      <p:sp>
        <p:nvSpPr>
          <p:cNvPr id="3" name="Title 2"/>
          <p:cNvSpPr>
            <a:spLocks noGrp="1"/>
          </p:cNvSpPr>
          <p:nvPr>
            <p:ph type="title"/>
          </p:nvPr>
        </p:nvSpPr>
        <p:spPr/>
        <p:txBody>
          <a:bodyPr/>
          <a:lstStyle/>
          <a:p>
            <a:r>
              <a:rPr lang="en-US"/>
              <a:t>Computer Communications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724400" y="4267201"/>
            <a:ext cx="2819400" cy="2166761"/>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12-digit (or longer) IP addresses are impossible to memorize.</a:t>
            </a:r>
          </a:p>
          <a:p>
            <a:r>
              <a:rPr lang="en-US" dirty="0"/>
              <a:t>The Internet supports the use of a text name for each IP address. This text name is called a </a:t>
            </a:r>
            <a:r>
              <a:rPr lang="en-US" b="1" dirty="0">
                <a:solidFill>
                  <a:srgbClr val="FF0000"/>
                </a:solidFill>
              </a:rPr>
              <a:t>domain name</a:t>
            </a:r>
            <a:r>
              <a:rPr lang="en-US" dirty="0">
                <a:solidFill>
                  <a:srgbClr val="FF0000"/>
                </a:solidFill>
              </a:rPr>
              <a:t>. </a:t>
            </a:r>
          </a:p>
          <a:p>
            <a:r>
              <a:rPr lang="en-US" b="1" dirty="0"/>
              <a:t>www.google.com</a:t>
            </a:r>
            <a:r>
              <a:rPr lang="en-US" dirty="0"/>
              <a:t> is a domain name.</a:t>
            </a:r>
          </a:p>
          <a:p>
            <a:endParaRPr lang="en-US" dirty="0"/>
          </a:p>
        </p:txBody>
      </p:sp>
      <p:sp>
        <p:nvSpPr>
          <p:cNvPr id="4" name="Slide Number Placeholder 3"/>
          <p:cNvSpPr>
            <a:spLocks noGrp="1"/>
          </p:cNvSpPr>
          <p:nvPr>
            <p:ph type="sldNum" sz="quarter" idx="12"/>
          </p:nvPr>
        </p:nvSpPr>
        <p:spPr/>
        <p:txBody>
          <a:bodyPr/>
          <a:lstStyle/>
          <a:p>
            <a:fld id="{C5D19DEA-C319-4FCB-ADC1-82F381DDF01B}" type="slidenum">
              <a:rPr lang="en-US" smtClean="0"/>
              <a:pPr/>
              <a:t>20</a:t>
            </a:fld>
            <a:endParaRPr lang="en-US"/>
          </a:p>
        </p:txBody>
      </p:sp>
      <p:sp>
        <p:nvSpPr>
          <p:cNvPr id="3" name="Title 2"/>
          <p:cNvSpPr>
            <a:spLocks noGrp="1"/>
          </p:cNvSpPr>
          <p:nvPr>
            <p:ph type="title"/>
          </p:nvPr>
        </p:nvSpPr>
        <p:spPr/>
        <p:txBody>
          <a:bodyPr/>
          <a:lstStyle/>
          <a:p>
            <a:r>
              <a:rPr lang="en-US" dirty="0"/>
              <a:t>URL: Domain Names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domain name is divided into three parts (and they are read from right to left!):</a:t>
            </a:r>
          </a:p>
          <a:p>
            <a:pPr marL="624078" indent="-514350">
              <a:buFont typeface="+mj-lt"/>
              <a:buAutoNum type="arabicPeriod"/>
            </a:pPr>
            <a:r>
              <a:rPr lang="en-US" dirty="0"/>
              <a:t>Top-level domain (e.g. </a:t>
            </a:r>
            <a:r>
              <a:rPr lang="en-US" b="1" dirty="0"/>
              <a:t>com</a:t>
            </a:r>
            <a:r>
              <a:rPr lang="en-US" dirty="0"/>
              <a:t>)</a:t>
            </a:r>
          </a:p>
          <a:p>
            <a:pPr marL="624078" indent="-514350">
              <a:buFont typeface="+mj-lt"/>
              <a:buAutoNum type="arabicPeriod"/>
            </a:pPr>
            <a:r>
              <a:rPr lang="en-US" dirty="0"/>
              <a:t>Second-level domain (e.g. </a:t>
            </a:r>
            <a:r>
              <a:rPr lang="en-US" b="1" dirty="0" err="1"/>
              <a:t>google</a:t>
            </a:r>
            <a:r>
              <a:rPr lang="en-US" dirty="0"/>
              <a:t>)</a:t>
            </a:r>
          </a:p>
          <a:p>
            <a:pPr marL="624078" indent="-514350">
              <a:buFont typeface="+mj-lt"/>
              <a:buAutoNum type="arabicPeriod"/>
            </a:pPr>
            <a:r>
              <a:rPr lang="en-US" dirty="0"/>
              <a:t>Third-level domain (e.g. </a:t>
            </a:r>
            <a:r>
              <a:rPr lang="en-US" b="1" dirty="0"/>
              <a:t>www</a:t>
            </a:r>
            <a:r>
              <a:rPr lang="en-US" dirty="0"/>
              <a:t>)</a:t>
            </a:r>
          </a:p>
          <a:p>
            <a:pPr marL="624078" indent="-514350"/>
            <a:r>
              <a:rPr lang="en-US" dirty="0"/>
              <a:t>It is possible to have four or more domains, but most domain names consist of three parts.</a:t>
            </a:r>
          </a:p>
        </p:txBody>
      </p:sp>
      <p:sp>
        <p:nvSpPr>
          <p:cNvPr id="4" name="Slide Number Placeholder 3"/>
          <p:cNvSpPr>
            <a:spLocks noGrp="1"/>
          </p:cNvSpPr>
          <p:nvPr>
            <p:ph type="sldNum" sz="quarter" idx="12"/>
          </p:nvPr>
        </p:nvSpPr>
        <p:spPr/>
        <p:txBody>
          <a:bodyPr/>
          <a:lstStyle/>
          <a:p>
            <a:fld id="{C5D19DEA-C319-4FCB-ADC1-82F381DDF01B}" type="slidenum">
              <a:rPr lang="en-US" smtClean="0"/>
              <a:pPr/>
              <a:t>21</a:t>
            </a:fld>
            <a:endParaRPr lang="en-US"/>
          </a:p>
        </p:txBody>
      </p:sp>
      <p:sp>
        <p:nvSpPr>
          <p:cNvPr id="3" name="Title 2"/>
          <p:cNvSpPr>
            <a:spLocks noGrp="1"/>
          </p:cNvSpPr>
          <p:nvPr>
            <p:ph type="title"/>
          </p:nvPr>
        </p:nvSpPr>
        <p:spPr/>
        <p:txBody>
          <a:bodyPr/>
          <a:lstStyle/>
          <a:p>
            <a:r>
              <a:rPr lang="en-US" dirty="0"/>
              <a:t>URL: Domain Names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Originally there were six top-level domains:</a:t>
            </a:r>
          </a:p>
          <a:p>
            <a:pPr marL="880110" lvl="1" indent="-514350">
              <a:buFont typeface="+mj-lt"/>
              <a:buAutoNum type="arabicPeriod"/>
            </a:pPr>
            <a:r>
              <a:rPr lang="en-US" b="1" dirty="0"/>
              <a:t>www.google.</a:t>
            </a:r>
            <a:r>
              <a:rPr lang="en-US" b="1" dirty="0">
                <a:solidFill>
                  <a:srgbClr val="FF0000"/>
                </a:solidFill>
              </a:rPr>
              <a:t>COM</a:t>
            </a:r>
            <a:r>
              <a:rPr lang="en-US" dirty="0"/>
              <a:t> (commercial—business)</a:t>
            </a:r>
          </a:p>
          <a:p>
            <a:pPr marL="880110" lvl="1" indent="-514350">
              <a:buFont typeface="+mj-lt"/>
              <a:buAutoNum type="arabicPeriod"/>
            </a:pPr>
            <a:r>
              <a:rPr lang="en-US" b="1" dirty="0"/>
              <a:t>www.briarcliff.</a:t>
            </a:r>
            <a:r>
              <a:rPr lang="en-US" b="1" dirty="0">
                <a:solidFill>
                  <a:srgbClr val="FF0000"/>
                </a:solidFill>
              </a:rPr>
              <a:t>EDU</a:t>
            </a:r>
            <a:r>
              <a:rPr lang="en-US" dirty="0"/>
              <a:t> (education)</a:t>
            </a:r>
          </a:p>
          <a:p>
            <a:pPr marL="880110" lvl="1" indent="-514350">
              <a:buFont typeface="+mj-lt"/>
              <a:buAutoNum type="arabicPeriod"/>
            </a:pPr>
            <a:r>
              <a:rPr lang="en-US" b="1" dirty="0"/>
              <a:t>www.whitehouse.</a:t>
            </a:r>
            <a:r>
              <a:rPr lang="en-US" b="1" dirty="0">
                <a:solidFill>
                  <a:srgbClr val="FF0000"/>
                </a:solidFill>
              </a:rPr>
              <a:t>GOV</a:t>
            </a:r>
            <a:r>
              <a:rPr lang="en-US" dirty="0"/>
              <a:t> (government)</a:t>
            </a:r>
          </a:p>
          <a:p>
            <a:pPr marL="880110" lvl="1" indent="-514350">
              <a:buFont typeface="+mj-lt"/>
              <a:buAutoNum type="arabicPeriod"/>
            </a:pPr>
            <a:r>
              <a:rPr lang="en-US" b="1" dirty="0"/>
              <a:t>www.comcast.</a:t>
            </a:r>
            <a:r>
              <a:rPr lang="en-US" b="1" dirty="0">
                <a:solidFill>
                  <a:srgbClr val="FF0000"/>
                </a:solidFill>
              </a:rPr>
              <a:t>NET</a:t>
            </a:r>
            <a:r>
              <a:rPr lang="en-US" dirty="0"/>
              <a:t> (network service providers)</a:t>
            </a:r>
          </a:p>
          <a:p>
            <a:pPr marL="880110" lvl="1" indent="-514350">
              <a:buFont typeface="+mj-lt"/>
              <a:buAutoNum type="arabicPeriod"/>
            </a:pPr>
            <a:r>
              <a:rPr lang="en-US" b="1" dirty="0"/>
              <a:t>www.w3.</a:t>
            </a:r>
            <a:r>
              <a:rPr lang="en-US" b="1" dirty="0">
                <a:solidFill>
                  <a:srgbClr val="FF0000"/>
                </a:solidFill>
              </a:rPr>
              <a:t>ORG</a:t>
            </a:r>
            <a:r>
              <a:rPr lang="en-US" dirty="0"/>
              <a:t> (non-profit organizations)</a:t>
            </a:r>
          </a:p>
          <a:p>
            <a:pPr marL="880110" lvl="1" indent="-514350">
              <a:buFont typeface="+mj-lt"/>
              <a:buAutoNum type="arabicPeriod"/>
            </a:pPr>
            <a:r>
              <a:rPr lang="en-US" b="1" dirty="0"/>
              <a:t>www.af.</a:t>
            </a:r>
            <a:r>
              <a:rPr lang="en-US" b="1" dirty="0">
                <a:solidFill>
                  <a:srgbClr val="FF0000"/>
                </a:solidFill>
              </a:rPr>
              <a:t>MIL</a:t>
            </a:r>
            <a:r>
              <a:rPr lang="en-US" dirty="0"/>
              <a:t> (military)</a:t>
            </a:r>
          </a:p>
          <a:p>
            <a:pPr marL="624078" indent="-514350"/>
            <a:r>
              <a:rPr lang="en-US" dirty="0"/>
              <a:t>More top-level domains have been added and will be added in the future.</a:t>
            </a:r>
          </a:p>
          <a:p>
            <a:pPr marL="88011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C5D19DEA-C319-4FCB-ADC1-82F381DDF01B}" type="slidenum">
              <a:rPr lang="en-US" smtClean="0"/>
              <a:pPr/>
              <a:t>22</a:t>
            </a:fld>
            <a:endParaRPr lang="en-US"/>
          </a:p>
        </p:txBody>
      </p:sp>
      <p:sp>
        <p:nvSpPr>
          <p:cNvPr id="3" name="Title 2"/>
          <p:cNvSpPr>
            <a:spLocks noGrp="1"/>
          </p:cNvSpPr>
          <p:nvPr>
            <p:ph type="title"/>
          </p:nvPr>
        </p:nvSpPr>
        <p:spPr/>
        <p:txBody>
          <a:bodyPr/>
          <a:lstStyle/>
          <a:p>
            <a:r>
              <a:rPr lang="en-US" dirty="0"/>
              <a:t>URL: Top-level Domain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u="sng" dirty="0"/>
              <a:t>.aero</a:t>
            </a:r>
            <a:r>
              <a:rPr lang="en-US" b="1" dirty="0"/>
              <a:t> </a:t>
            </a:r>
            <a:r>
              <a:rPr lang="en-US" dirty="0"/>
              <a:t>air-transport industry Must verify eligibility for registration; only those in various categories of air-travel-related entities may register.</a:t>
            </a:r>
          </a:p>
          <a:p>
            <a:r>
              <a:rPr lang="en-US" b="1" u="sng" dirty="0"/>
              <a:t>.</a:t>
            </a:r>
            <a:r>
              <a:rPr lang="en-US" b="1" u="sng" dirty="0" err="1"/>
              <a:t>asia</a:t>
            </a:r>
            <a:r>
              <a:rPr lang="en-US" b="1" dirty="0"/>
              <a:t> </a:t>
            </a:r>
            <a:r>
              <a:rPr lang="en-US" dirty="0" err="1"/>
              <a:t>Asia</a:t>
            </a:r>
            <a:r>
              <a:rPr lang="en-US" dirty="0"/>
              <a:t>-Pacific region This is a TLD for companies, organizations, and individuals based in the region of Asia, Australia, and the Pacific.</a:t>
            </a:r>
          </a:p>
          <a:p>
            <a:r>
              <a:rPr lang="en-US" b="1" u="sng" dirty="0"/>
              <a:t>.biz</a:t>
            </a:r>
            <a:r>
              <a:rPr lang="en-US" b="1" dirty="0"/>
              <a:t> </a:t>
            </a:r>
            <a:r>
              <a:rPr lang="en-US" dirty="0"/>
              <a:t>business This is an open TLD; any person or entity is permitted to register; however, registrations may be challenged later if they are not by commercial entities in accordance with the domain's charter. </a:t>
            </a:r>
          </a:p>
          <a:p>
            <a:r>
              <a:rPr lang="en-US" b="1" u="sng" dirty="0"/>
              <a:t>.coop</a:t>
            </a:r>
            <a:r>
              <a:rPr lang="en-US" b="1" dirty="0"/>
              <a:t> </a:t>
            </a:r>
            <a:r>
              <a:rPr lang="en-US" dirty="0"/>
              <a:t>cooperatives The .coop TLD is limited to cooperatives as defined by the </a:t>
            </a:r>
            <a:r>
              <a:rPr lang="en-US" u="sng" dirty="0" err="1"/>
              <a:t>Rochdale</a:t>
            </a:r>
            <a:r>
              <a:rPr lang="en-US" u="sng" dirty="0"/>
              <a:t> Principles</a:t>
            </a:r>
            <a:r>
              <a:rPr lang="en-US" dirty="0"/>
              <a:t>. </a:t>
            </a:r>
          </a:p>
          <a:p>
            <a:r>
              <a:rPr lang="en-US" b="1" u="sng" dirty="0"/>
              <a:t>.info</a:t>
            </a:r>
            <a:r>
              <a:rPr lang="en-US" b="1" dirty="0"/>
              <a:t> </a:t>
            </a:r>
            <a:r>
              <a:rPr lang="en-US" dirty="0"/>
              <a:t>information This is an open TLD; any person or entity is permitted to register. </a:t>
            </a:r>
          </a:p>
          <a:p>
            <a:r>
              <a:rPr lang="en-US" b="1" u="sng" dirty="0"/>
              <a:t>.</a:t>
            </a:r>
            <a:r>
              <a:rPr lang="en-US" b="1" u="sng" dirty="0" err="1"/>
              <a:t>int</a:t>
            </a:r>
            <a:r>
              <a:rPr lang="en-US" b="1" dirty="0"/>
              <a:t> </a:t>
            </a:r>
            <a:r>
              <a:rPr lang="en-US" dirty="0"/>
              <a:t>international organizations The .</a:t>
            </a:r>
            <a:r>
              <a:rPr lang="en-US" dirty="0" err="1"/>
              <a:t>int</a:t>
            </a:r>
            <a:r>
              <a:rPr lang="en-US" dirty="0"/>
              <a:t> TLD is strictly limited to organizations, offices, and programs which are endorsed by a treaty between two or more nations. </a:t>
            </a:r>
          </a:p>
          <a:p>
            <a:endParaRPr lang="en-US" dirty="0"/>
          </a:p>
        </p:txBody>
      </p:sp>
      <p:sp>
        <p:nvSpPr>
          <p:cNvPr id="3" name="Slide Number Placeholder 2"/>
          <p:cNvSpPr>
            <a:spLocks noGrp="1"/>
          </p:cNvSpPr>
          <p:nvPr>
            <p:ph type="sldNum" sz="quarter" idx="12"/>
          </p:nvPr>
        </p:nvSpPr>
        <p:spPr/>
        <p:txBody>
          <a:bodyPr/>
          <a:lstStyle/>
          <a:p>
            <a:fld id="{C5D19DEA-C319-4FCB-ADC1-82F381DDF01B}" type="slidenum">
              <a:rPr lang="en-US" smtClean="0"/>
              <a:pPr/>
              <a:t>23</a:t>
            </a:fld>
            <a:endParaRPr lang="en-US" dirty="0"/>
          </a:p>
        </p:txBody>
      </p:sp>
      <p:sp>
        <p:nvSpPr>
          <p:cNvPr id="4" name="Title 3"/>
          <p:cNvSpPr>
            <a:spLocks noGrp="1"/>
          </p:cNvSpPr>
          <p:nvPr>
            <p:ph type="title"/>
          </p:nvPr>
        </p:nvSpPr>
        <p:spPr/>
        <p:txBody>
          <a:bodyPr/>
          <a:lstStyle/>
          <a:p>
            <a:r>
              <a:rPr lang="en-US" dirty="0"/>
              <a:t>More Top-Level Domains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8"/>
            <a:ext cx="8229600" cy="4919472"/>
          </a:xfrm>
        </p:spPr>
        <p:txBody>
          <a:bodyPr>
            <a:normAutofit fontScale="55000" lnSpcReduction="20000"/>
          </a:bodyPr>
          <a:lstStyle/>
          <a:p>
            <a:r>
              <a:rPr lang="en-US" sz="4000" b="1" u="sng" dirty="0"/>
              <a:t>.jobs</a:t>
            </a:r>
            <a:r>
              <a:rPr lang="en-US" sz="4000" dirty="0"/>
              <a:t> companies The .jobs TLD is designed to be added after the names of established companies with jobs to advertise. At this time, owners of a "</a:t>
            </a:r>
            <a:r>
              <a:rPr lang="en-US" sz="4000" dirty="0" err="1"/>
              <a:t>company.jobs</a:t>
            </a:r>
            <a:r>
              <a:rPr lang="en-US" sz="4000" dirty="0"/>
              <a:t>" domain are not permitted to post jobs of third party employers. </a:t>
            </a:r>
          </a:p>
          <a:p>
            <a:r>
              <a:rPr lang="en-US" sz="4000" b="1" u="sng" dirty="0"/>
              <a:t>.</a:t>
            </a:r>
            <a:r>
              <a:rPr lang="en-US" sz="4000" b="1" u="sng" dirty="0" err="1"/>
              <a:t>mobi</a:t>
            </a:r>
            <a:r>
              <a:rPr lang="en-US" sz="4000" dirty="0"/>
              <a:t> mobile devices Must be used for mobile-compatible sites in accordance with standards. </a:t>
            </a:r>
          </a:p>
          <a:p>
            <a:r>
              <a:rPr lang="en-US" sz="4000" b="1" u="sng" dirty="0"/>
              <a:t>.museum</a:t>
            </a:r>
            <a:r>
              <a:rPr lang="en-US" sz="4000" dirty="0"/>
              <a:t> museums Must be verified as a legitimate museum. </a:t>
            </a:r>
          </a:p>
          <a:p>
            <a:r>
              <a:rPr lang="en-US" sz="4000" b="1" u="sng" dirty="0"/>
              <a:t>.name</a:t>
            </a:r>
            <a:r>
              <a:rPr lang="en-US" sz="4000" dirty="0"/>
              <a:t> individuals, by name This is an open TLD; any person or entity is permitted to register; however, registrations may be challenged later if they are not by individuals (or the owners of fictional characters) in accordance with the domain's charter. </a:t>
            </a:r>
          </a:p>
          <a:p>
            <a:r>
              <a:rPr lang="en-US" sz="4000" b="1" u="sng" dirty="0"/>
              <a:t>.pro</a:t>
            </a:r>
            <a:r>
              <a:rPr lang="en-US" sz="4000" dirty="0"/>
              <a:t> professions Currently, .pro is reserved for licensed or certified lawyers, accountants, physicians and engineers in France, Canada, UK and the U.S. A professional seeking to register a .pro domain must provide their registrar with the appropriate credentials. </a:t>
            </a:r>
          </a:p>
          <a:p>
            <a:r>
              <a:rPr lang="en-US" sz="4000" b="1" u="sng" dirty="0"/>
              <a:t>.</a:t>
            </a:r>
            <a:r>
              <a:rPr lang="en-US" sz="4000" b="1" u="sng" dirty="0" err="1"/>
              <a:t>tel</a:t>
            </a:r>
            <a:r>
              <a:rPr lang="en-US" sz="4000" dirty="0"/>
              <a:t> Internet communication services   </a:t>
            </a:r>
          </a:p>
          <a:p>
            <a:r>
              <a:rPr lang="en-US" sz="4000" b="1" u="sng" dirty="0"/>
              <a:t>.travel</a:t>
            </a:r>
            <a:r>
              <a:rPr lang="en-US" sz="4000" dirty="0"/>
              <a:t> </a:t>
            </a:r>
            <a:r>
              <a:rPr lang="en-US" sz="4000" dirty="0" err="1"/>
              <a:t>travel</a:t>
            </a:r>
            <a:r>
              <a:rPr lang="en-US" sz="4000" dirty="0"/>
              <a:t> and tourism industry related sites</a:t>
            </a:r>
          </a:p>
          <a:p>
            <a:endParaRPr lang="en-US" dirty="0"/>
          </a:p>
        </p:txBody>
      </p:sp>
      <p:sp>
        <p:nvSpPr>
          <p:cNvPr id="3" name="Slide Number Placeholder 2"/>
          <p:cNvSpPr>
            <a:spLocks noGrp="1"/>
          </p:cNvSpPr>
          <p:nvPr>
            <p:ph type="sldNum" sz="quarter" idx="12"/>
          </p:nvPr>
        </p:nvSpPr>
        <p:spPr/>
        <p:txBody>
          <a:bodyPr/>
          <a:lstStyle/>
          <a:p>
            <a:fld id="{C5D19DEA-C319-4FCB-ADC1-82F381DDF01B}" type="slidenum">
              <a:rPr lang="en-US" smtClean="0"/>
              <a:pPr/>
              <a:t>24</a:t>
            </a:fld>
            <a:endParaRPr lang="en-US" dirty="0"/>
          </a:p>
        </p:txBody>
      </p:sp>
      <p:sp>
        <p:nvSpPr>
          <p:cNvPr id="4" name="Title 3"/>
          <p:cNvSpPr>
            <a:spLocks noGrp="1"/>
          </p:cNvSpPr>
          <p:nvPr>
            <p:ph type="title"/>
          </p:nvPr>
        </p:nvSpPr>
        <p:spPr/>
        <p:txBody>
          <a:bodyPr/>
          <a:lstStyle/>
          <a:p>
            <a:r>
              <a:rPr lang="en-US" dirty="0"/>
              <a:t>More Top-Level Domains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second-level domain is usually the name of the organization that purchased the name:</a:t>
            </a:r>
          </a:p>
          <a:p>
            <a:pPr marL="917575" indent="-255588"/>
            <a:r>
              <a:rPr lang="en-US" dirty="0"/>
              <a:t>www.</a:t>
            </a:r>
            <a:r>
              <a:rPr lang="en-US" b="1" u="sng" dirty="0">
                <a:solidFill>
                  <a:srgbClr val="7030A0"/>
                </a:solidFill>
              </a:rPr>
              <a:t>YAHOO</a:t>
            </a:r>
            <a:r>
              <a:rPr lang="en-US" dirty="0"/>
              <a:t>.com</a:t>
            </a:r>
          </a:p>
          <a:p>
            <a:pPr marL="917575" indent="-255588"/>
            <a:r>
              <a:rPr lang="en-US" dirty="0"/>
              <a:t>www.</a:t>
            </a:r>
            <a:r>
              <a:rPr lang="en-US" b="1" u="sng" dirty="0">
                <a:solidFill>
                  <a:srgbClr val="7030A0"/>
                </a:solidFill>
              </a:rPr>
              <a:t>BRIARCLIFF</a:t>
            </a:r>
            <a:r>
              <a:rPr lang="en-US" dirty="0"/>
              <a:t>.edu </a:t>
            </a:r>
          </a:p>
          <a:p>
            <a:pPr marL="917575" indent="-255588"/>
            <a:r>
              <a:rPr lang="en-US" dirty="0"/>
              <a:t>docs.</a:t>
            </a:r>
            <a:r>
              <a:rPr lang="en-US" b="1" u="sng" dirty="0">
                <a:solidFill>
                  <a:srgbClr val="7030A0"/>
                </a:solidFill>
              </a:rPr>
              <a:t>GOOGLE</a:t>
            </a:r>
            <a:r>
              <a:rPr lang="en-US" dirty="0"/>
              <a:t>.com</a:t>
            </a:r>
          </a:p>
        </p:txBody>
      </p:sp>
      <p:sp>
        <p:nvSpPr>
          <p:cNvPr id="4" name="Slide Number Placeholder 3"/>
          <p:cNvSpPr>
            <a:spLocks noGrp="1"/>
          </p:cNvSpPr>
          <p:nvPr>
            <p:ph type="sldNum" sz="quarter" idx="12"/>
          </p:nvPr>
        </p:nvSpPr>
        <p:spPr/>
        <p:txBody>
          <a:bodyPr/>
          <a:lstStyle/>
          <a:p>
            <a:fld id="{C5D19DEA-C319-4FCB-ADC1-82F381DDF01B}" type="slidenum">
              <a:rPr lang="en-US" smtClean="0"/>
              <a:pPr/>
              <a:t>25</a:t>
            </a:fld>
            <a:endParaRPr lang="en-US"/>
          </a:p>
        </p:txBody>
      </p:sp>
      <p:sp>
        <p:nvSpPr>
          <p:cNvPr id="3" name="Title 2"/>
          <p:cNvSpPr>
            <a:spLocks noGrp="1"/>
          </p:cNvSpPr>
          <p:nvPr>
            <p:ph type="title"/>
          </p:nvPr>
        </p:nvSpPr>
        <p:spPr/>
        <p:txBody>
          <a:bodyPr/>
          <a:lstStyle/>
          <a:p>
            <a:r>
              <a:rPr lang="en-US" dirty="0"/>
              <a:t>URL: Second-level Domain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third-level domain identifies a web server on the host site.</a:t>
            </a:r>
          </a:p>
          <a:p>
            <a:r>
              <a:rPr lang="en-US" dirty="0"/>
              <a:t>Usually </a:t>
            </a:r>
            <a:r>
              <a:rPr lang="en-US" b="1" dirty="0"/>
              <a:t>www</a:t>
            </a:r>
            <a:r>
              <a:rPr lang="en-US" dirty="0"/>
              <a:t>, but it can be anything.</a:t>
            </a:r>
            <a:endParaRPr lang="en-US" b="1" dirty="0"/>
          </a:p>
          <a:p>
            <a:r>
              <a:rPr lang="en-US" dirty="0"/>
              <a:t>Examples:</a:t>
            </a:r>
          </a:p>
          <a:p>
            <a:pPr marL="917575" indent="-255588"/>
            <a:r>
              <a:rPr lang="en-US" b="1" u="sng" dirty="0">
                <a:solidFill>
                  <a:srgbClr val="7030A0"/>
                </a:solidFill>
              </a:rPr>
              <a:t>WWW</a:t>
            </a:r>
            <a:r>
              <a:rPr lang="en-US" u="sng" dirty="0"/>
              <a:t>.</a:t>
            </a:r>
            <a:r>
              <a:rPr lang="en-US" dirty="0"/>
              <a:t>google.com</a:t>
            </a:r>
          </a:p>
          <a:p>
            <a:pPr marL="917575" indent="-255588"/>
            <a:r>
              <a:rPr lang="en-US" b="1" u="sng" dirty="0">
                <a:solidFill>
                  <a:srgbClr val="7030A0"/>
                </a:solidFill>
              </a:rPr>
              <a:t>APPS</a:t>
            </a:r>
            <a:r>
              <a:rPr lang="en-US" dirty="0">
                <a:solidFill>
                  <a:srgbClr val="7030A0"/>
                </a:solidFill>
              </a:rPr>
              <a:t>.</a:t>
            </a:r>
            <a:r>
              <a:rPr lang="en-US" dirty="0"/>
              <a:t>google.com</a:t>
            </a:r>
          </a:p>
          <a:p>
            <a:pPr marL="917575" indent="-255588"/>
            <a:r>
              <a:rPr lang="en-US" b="1" u="sng" dirty="0">
                <a:solidFill>
                  <a:srgbClr val="7030A0"/>
                </a:solidFill>
              </a:rPr>
              <a:t>DOCS</a:t>
            </a:r>
            <a:r>
              <a:rPr lang="en-US" dirty="0"/>
              <a:t>.google.com</a:t>
            </a:r>
          </a:p>
        </p:txBody>
      </p:sp>
      <p:sp>
        <p:nvSpPr>
          <p:cNvPr id="4" name="Slide Number Placeholder 3"/>
          <p:cNvSpPr>
            <a:spLocks noGrp="1"/>
          </p:cNvSpPr>
          <p:nvPr>
            <p:ph type="sldNum" sz="quarter" idx="12"/>
          </p:nvPr>
        </p:nvSpPr>
        <p:spPr/>
        <p:txBody>
          <a:bodyPr/>
          <a:lstStyle/>
          <a:p>
            <a:fld id="{C5D19DEA-C319-4FCB-ADC1-82F381DDF01B}" type="slidenum">
              <a:rPr lang="en-US" smtClean="0"/>
              <a:pPr/>
              <a:t>26</a:t>
            </a:fld>
            <a:endParaRPr lang="en-US"/>
          </a:p>
        </p:txBody>
      </p:sp>
      <p:sp>
        <p:nvSpPr>
          <p:cNvPr id="3" name="Title 2"/>
          <p:cNvSpPr>
            <a:spLocks noGrp="1"/>
          </p:cNvSpPr>
          <p:nvPr>
            <p:ph type="title"/>
          </p:nvPr>
        </p:nvSpPr>
        <p:spPr/>
        <p:txBody>
          <a:bodyPr/>
          <a:lstStyle/>
          <a:p>
            <a:r>
              <a:rPr lang="en-US" dirty="0"/>
              <a:t>URL: Third-level Domain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solidFill>
                  <a:srgbClr val="FF0000"/>
                </a:solidFill>
              </a:rPr>
              <a:t>Protocol:</a:t>
            </a:r>
            <a:r>
              <a:rPr lang="en-US" dirty="0">
                <a:solidFill>
                  <a:srgbClr val="FF0000"/>
                </a:solidFill>
              </a:rPr>
              <a:t> </a:t>
            </a:r>
            <a:r>
              <a:rPr lang="en-US" dirty="0"/>
              <a:t> </a:t>
            </a:r>
            <a:r>
              <a:rPr lang="en-US" u="sng" dirty="0"/>
              <a:t>http:</a:t>
            </a:r>
            <a:r>
              <a:rPr lang="en-US" dirty="0"/>
              <a:t> stands for "hypertext transfer protocol", the protocol (rules) used to transmit pages on the web:</a:t>
            </a:r>
          </a:p>
          <a:p>
            <a:pPr marL="917575" indent="-255588"/>
            <a:r>
              <a:rPr lang="en-US" b="1" u="sng" dirty="0">
                <a:solidFill>
                  <a:srgbClr val="7030A0"/>
                </a:solidFill>
              </a:rPr>
              <a:t>HTTP:</a:t>
            </a:r>
            <a:r>
              <a:rPr lang="en-US" dirty="0"/>
              <a:t>//www.briarcliff.edu</a:t>
            </a:r>
          </a:p>
          <a:p>
            <a:pPr marL="917575" indent="-255588"/>
            <a:r>
              <a:rPr lang="en-US" b="1" u="sng" dirty="0">
                <a:solidFill>
                  <a:srgbClr val="7030A0"/>
                </a:solidFill>
              </a:rPr>
              <a:t>HTTPS:</a:t>
            </a:r>
            <a:r>
              <a:rPr lang="en-US" dirty="0"/>
              <a:t>//mail.briarcliff.edu/owa</a:t>
            </a:r>
          </a:p>
        </p:txBody>
      </p:sp>
      <p:sp>
        <p:nvSpPr>
          <p:cNvPr id="4" name="Slide Number Placeholder 3"/>
          <p:cNvSpPr>
            <a:spLocks noGrp="1"/>
          </p:cNvSpPr>
          <p:nvPr>
            <p:ph type="sldNum" sz="quarter" idx="12"/>
          </p:nvPr>
        </p:nvSpPr>
        <p:spPr/>
        <p:txBody>
          <a:bodyPr/>
          <a:lstStyle/>
          <a:p>
            <a:fld id="{C5D19DEA-C319-4FCB-ADC1-82F381DDF01B}" type="slidenum">
              <a:rPr lang="en-US" smtClean="0"/>
              <a:pPr/>
              <a:t>27</a:t>
            </a:fld>
            <a:endParaRPr lang="en-US"/>
          </a:p>
        </p:txBody>
      </p:sp>
      <p:sp>
        <p:nvSpPr>
          <p:cNvPr id="3" name="Title 2"/>
          <p:cNvSpPr>
            <a:spLocks noGrp="1"/>
          </p:cNvSpPr>
          <p:nvPr>
            <p:ph type="title"/>
          </p:nvPr>
        </p:nvSpPr>
        <p:spPr/>
        <p:txBody>
          <a:bodyPr/>
          <a:lstStyle/>
          <a:p>
            <a:r>
              <a:rPr lang="en-US" dirty="0"/>
              <a:t>URL: Protocol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HTML is the language used to create web pages.</a:t>
            </a:r>
          </a:p>
          <a:p>
            <a:r>
              <a:rPr lang="en-US" dirty="0"/>
              <a:t>A static web page is a page that does not change.</a:t>
            </a:r>
          </a:p>
          <a:p>
            <a:r>
              <a:rPr lang="en-US" dirty="0"/>
              <a:t>A web page is requested by a browser that sends an HTTP request to a web server.</a:t>
            </a:r>
          </a:p>
          <a:p>
            <a:r>
              <a:rPr lang="en-US" dirty="0"/>
              <a:t>A web page is returned to the browser by the web server sending an HTTP response.</a:t>
            </a:r>
          </a:p>
          <a:p>
            <a:r>
              <a:rPr lang="en-US" dirty="0"/>
              <a:t>The web browser's responsibility is to render the web page for the user.</a:t>
            </a:r>
          </a:p>
          <a:p>
            <a:endParaRPr lang="en-US" dirty="0"/>
          </a:p>
        </p:txBody>
      </p:sp>
      <p:sp>
        <p:nvSpPr>
          <p:cNvPr id="3" name="Slide Number Placeholder 2"/>
          <p:cNvSpPr>
            <a:spLocks noGrp="1"/>
          </p:cNvSpPr>
          <p:nvPr>
            <p:ph type="sldNum" sz="quarter" idx="12"/>
          </p:nvPr>
        </p:nvSpPr>
        <p:spPr/>
        <p:txBody>
          <a:bodyPr/>
          <a:lstStyle/>
          <a:p>
            <a:fld id="{C5D19DEA-C319-4FCB-ADC1-82F381DDF01B}" type="slidenum">
              <a:rPr lang="en-US" smtClean="0"/>
              <a:pPr/>
              <a:t>28</a:t>
            </a:fld>
            <a:endParaRPr lang="en-US" dirty="0"/>
          </a:p>
        </p:txBody>
      </p:sp>
      <p:sp>
        <p:nvSpPr>
          <p:cNvPr id="4" name="Title 3"/>
          <p:cNvSpPr>
            <a:spLocks noGrp="1"/>
          </p:cNvSpPr>
          <p:nvPr>
            <p:ph type="title"/>
          </p:nvPr>
        </p:nvSpPr>
        <p:spPr/>
        <p:txBody>
          <a:bodyPr/>
          <a:lstStyle/>
          <a:p>
            <a:r>
              <a:rPr lang="en-US" dirty="0"/>
              <a:t>Static Web Pages</a:t>
            </a:r>
          </a:p>
        </p:txBody>
      </p:sp>
    </p:spTree>
    <p:extLst>
      <p:ext uri="{BB962C8B-B14F-4D97-AF65-F5344CB8AC3E}">
        <p14:creationId xmlns:p14="http://schemas.microsoft.com/office/powerpoint/2010/main" val="2758740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 dynamic web page is generated on the fly by a program on the web server. </a:t>
            </a:r>
          </a:p>
          <a:p>
            <a:r>
              <a:rPr lang="en-US" dirty="0"/>
              <a:t>The web server looks at the file extension of the requested page and uses the file extension to determine which application server it should send the request to for processing.</a:t>
            </a:r>
          </a:p>
          <a:p>
            <a:r>
              <a:rPr lang="en-US" dirty="0"/>
              <a:t>The application server generates an HTML page on the fly and returns it to the web server, which returns it to the user who made the request.</a:t>
            </a:r>
          </a:p>
          <a:p>
            <a:endParaRPr lang="en-US" dirty="0"/>
          </a:p>
        </p:txBody>
      </p:sp>
      <p:sp>
        <p:nvSpPr>
          <p:cNvPr id="3" name="Slide Number Placeholder 2"/>
          <p:cNvSpPr>
            <a:spLocks noGrp="1"/>
          </p:cNvSpPr>
          <p:nvPr>
            <p:ph type="sldNum" sz="quarter" idx="12"/>
          </p:nvPr>
        </p:nvSpPr>
        <p:spPr/>
        <p:txBody>
          <a:bodyPr/>
          <a:lstStyle/>
          <a:p>
            <a:fld id="{C5D19DEA-C319-4FCB-ADC1-82F381DDF01B}" type="slidenum">
              <a:rPr lang="en-US" smtClean="0"/>
              <a:pPr/>
              <a:t>29</a:t>
            </a:fld>
            <a:endParaRPr lang="en-US" dirty="0"/>
          </a:p>
        </p:txBody>
      </p:sp>
      <p:sp>
        <p:nvSpPr>
          <p:cNvPr id="4" name="Title 3"/>
          <p:cNvSpPr>
            <a:spLocks noGrp="1"/>
          </p:cNvSpPr>
          <p:nvPr>
            <p:ph type="title"/>
          </p:nvPr>
        </p:nvSpPr>
        <p:spPr/>
        <p:txBody>
          <a:bodyPr/>
          <a:lstStyle/>
          <a:p>
            <a:r>
              <a:rPr lang="en-US" dirty="0"/>
              <a:t>Dynamic Web pages</a:t>
            </a:r>
          </a:p>
        </p:txBody>
      </p:sp>
    </p:spTree>
    <p:extLst>
      <p:ext uri="{BB962C8B-B14F-4D97-AF65-F5344CB8AC3E}">
        <p14:creationId xmlns:p14="http://schemas.microsoft.com/office/powerpoint/2010/main" val="3763427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1524000" y="1447800"/>
            <a:ext cx="1643062" cy="1643062"/>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C5D19DEA-C319-4FCB-ADC1-82F381DDF01B}" type="slidenum">
              <a:rPr lang="en-US" smtClean="0"/>
              <a:pPr/>
              <a:t>3</a:t>
            </a:fld>
            <a:endParaRPr lang="en-US"/>
          </a:p>
        </p:txBody>
      </p:sp>
      <p:sp>
        <p:nvSpPr>
          <p:cNvPr id="3" name="Title 2"/>
          <p:cNvSpPr>
            <a:spLocks noGrp="1"/>
          </p:cNvSpPr>
          <p:nvPr>
            <p:ph type="title"/>
          </p:nvPr>
        </p:nvSpPr>
        <p:spPr/>
        <p:txBody>
          <a:bodyPr/>
          <a:lstStyle/>
          <a:p>
            <a:r>
              <a:rPr lang="en-US" dirty="0"/>
              <a:t>You need:</a:t>
            </a:r>
          </a:p>
        </p:txBody>
      </p:sp>
      <p:pic>
        <p:nvPicPr>
          <p:cNvPr id="5" name="Picture 2"/>
          <p:cNvPicPr>
            <a:picLocks noChangeAspect="1" noChangeArrowheads="1"/>
          </p:cNvPicPr>
          <p:nvPr/>
        </p:nvPicPr>
        <p:blipFill>
          <a:blip r:embed="rId3" cstate="print"/>
          <a:srcRect/>
          <a:stretch>
            <a:fillRect/>
          </a:stretch>
        </p:blipFill>
        <p:spPr bwMode="auto">
          <a:xfrm flipH="1">
            <a:off x="9024938" y="1447800"/>
            <a:ext cx="1643062" cy="1643062"/>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3352800" y="1676400"/>
            <a:ext cx="838200" cy="8382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flipH="1">
            <a:off x="8153400" y="1676400"/>
            <a:ext cx="838200" cy="8382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4648200" y="1524000"/>
            <a:ext cx="2857500" cy="1066800"/>
          </a:xfrm>
          <a:prstGeom prst="rect">
            <a:avLst/>
          </a:prstGeom>
          <a:noFill/>
          <a:ln w="9525">
            <a:noFill/>
            <a:miter lim="800000"/>
            <a:headEnd/>
            <a:tailEnd/>
          </a:ln>
        </p:spPr>
      </p:pic>
      <p:sp>
        <p:nvSpPr>
          <p:cNvPr id="9" name="TextBox 8"/>
          <p:cNvSpPr txBox="1"/>
          <p:nvPr/>
        </p:nvSpPr>
        <p:spPr>
          <a:xfrm>
            <a:off x="1828800" y="3124201"/>
            <a:ext cx="8610600" cy="2954655"/>
          </a:xfrm>
          <a:prstGeom prst="rect">
            <a:avLst/>
          </a:prstGeom>
          <a:noFill/>
        </p:spPr>
        <p:txBody>
          <a:bodyPr wrap="square" rtlCol="0">
            <a:spAutoFit/>
          </a:bodyPr>
          <a:lstStyle/>
          <a:p>
            <a:pPr marL="624078" indent="-514350">
              <a:buFont typeface="+mj-lt"/>
              <a:buAutoNum type="arabicPeriod"/>
            </a:pPr>
            <a:r>
              <a:rPr lang="en-US" sz="2400" dirty="0"/>
              <a:t>A sender (computer)</a:t>
            </a:r>
          </a:p>
          <a:p>
            <a:pPr marL="624078" indent="-514350">
              <a:buFont typeface="+mj-lt"/>
              <a:buAutoNum type="arabicPeriod"/>
            </a:pPr>
            <a:r>
              <a:rPr lang="en-US" sz="2400" dirty="0"/>
              <a:t>A communications device (modem): connects the sender to the channel</a:t>
            </a:r>
          </a:p>
          <a:p>
            <a:pPr marL="624078" indent="-514350">
              <a:buFont typeface="+mj-lt"/>
              <a:buAutoNum type="arabicPeriod"/>
            </a:pPr>
            <a:r>
              <a:rPr lang="en-US" sz="2400" dirty="0"/>
              <a:t>A communications channel (cable, radio waves)</a:t>
            </a:r>
          </a:p>
          <a:p>
            <a:pPr marL="624078" indent="-514350">
              <a:buFont typeface="+mj-lt"/>
              <a:buAutoNum type="arabicPeriod"/>
            </a:pPr>
            <a:r>
              <a:rPr lang="en-US" sz="2400" dirty="0"/>
              <a:t>A communications device (modem): connects the channel to the receiver</a:t>
            </a:r>
          </a:p>
          <a:p>
            <a:pPr marL="624078" indent="-514350">
              <a:buFont typeface="+mj-lt"/>
              <a:buAutoNum type="arabicPeriod"/>
            </a:pPr>
            <a:r>
              <a:rPr lang="en-US" sz="2400" dirty="0"/>
              <a:t>A receiver (computer)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childTnLst>
                                </p:cTn>
                              </p:par>
                              <p:par>
                                <p:cTn id="36" presetID="1"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ASP.NET. Runs on IIS. (.</a:t>
            </a:r>
            <a:r>
              <a:rPr lang="en-US" dirty="0" err="1"/>
              <a:t>aspx</a:t>
            </a:r>
            <a:r>
              <a:rPr lang="en-US" dirty="0"/>
              <a:t>)</a:t>
            </a:r>
          </a:p>
          <a:p>
            <a:pPr lvl="0"/>
            <a:r>
              <a:rPr lang="en-US" dirty="0"/>
              <a:t>JSP. Runs on Apache web server (Unix/Linux). (.</a:t>
            </a:r>
            <a:r>
              <a:rPr lang="en-US" dirty="0" err="1"/>
              <a:t>jsp</a:t>
            </a:r>
            <a:r>
              <a:rPr lang="en-US" dirty="0"/>
              <a:t>)</a:t>
            </a:r>
          </a:p>
          <a:p>
            <a:pPr lvl="0"/>
            <a:r>
              <a:rPr lang="en-US" dirty="0"/>
              <a:t>PHP. Free, open source. Apache. (.</a:t>
            </a:r>
            <a:r>
              <a:rPr lang="en-US" dirty="0" err="1"/>
              <a:t>php</a:t>
            </a:r>
            <a:r>
              <a:rPr lang="en-US" dirty="0"/>
              <a:t>)</a:t>
            </a:r>
          </a:p>
          <a:p>
            <a:pPr lvl="0"/>
            <a:r>
              <a:rPr lang="en-US" dirty="0"/>
              <a:t>ColdFusion. Commercial language. (.</a:t>
            </a:r>
            <a:r>
              <a:rPr lang="en-US" dirty="0" err="1"/>
              <a:t>cfml</a:t>
            </a:r>
            <a:r>
              <a:rPr lang="en-US" dirty="0"/>
              <a:t>)</a:t>
            </a:r>
          </a:p>
          <a:p>
            <a:pPr lvl="0"/>
            <a:r>
              <a:rPr lang="en-US" dirty="0"/>
              <a:t>Ruby. Free, open source. Combined with the Rails framework. (.</a:t>
            </a:r>
            <a:r>
              <a:rPr lang="en-US" dirty="0" err="1"/>
              <a:t>rb</a:t>
            </a:r>
            <a:r>
              <a:rPr lang="en-US" dirty="0"/>
              <a:t>)</a:t>
            </a:r>
          </a:p>
          <a:p>
            <a:pPr lvl="0"/>
            <a:r>
              <a:rPr lang="en-US" dirty="0"/>
              <a:t>Perl. Free, open source. (.</a:t>
            </a:r>
            <a:r>
              <a:rPr lang="en-US" dirty="0" err="1"/>
              <a:t>pl</a:t>
            </a:r>
            <a:r>
              <a:rPr lang="en-US" dirty="0"/>
              <a:t>)</a:t>
            </a:r>
          </a:p>
          <a:p>
            <a:pPr lvl="0"/>
            <a:r>
              <a:rPr lang="en-US" dirty="0"/>
              <a:t>Python. Free, open source. (.</a:t>
            </a:r>
            <a:r>
              <a:rPr lang="en-US" dirty="0" err="1"/>
              <a:t>py</a:t>
            </a:r>
            <a:r>
              <a:rPr lang="en-US" dirty="0"/>
              <a:t>)</a:t>
            </a:r>
          </a:p>
        </p:txBody>
      </p:sp>
      <p:sp>
        <p:nvSpPr>
          <p:cNvPr id="3" name="Slide Number Placeholder 2"/>
          <p:cNvSpPr>
            <a:spLocks noGrp="1"/>
          </p:cNvSpPr>
          <p:nvPr>
            <p:ph type="sldNum" sz="quarter" idx="12"/>
          </p:nvPr>
        </p:nvSpPr>
        <p:spPr/>
        <p:txBody>
          <a:bodyPr/>
          <a:lstStyle/>
          <a:p>
            <a:fld id="{C5D19DEA-C319-4FCB-ADC1-82F381DDF01B}" type="slidenum">
              <a:rPr lang="en-US" smtClean="0"/>
              <a:pPr/>
              <a:t>30</a:t>
            </a:fld>
            <a:endParaRPr lang="en-US" dirty="0"/>
          </a:p>
        </p:txBody>
      </p:sp>
      <p:sp>
        <p:nvSpPr>
          <p:cNvPr id="4" name="Title 3"/>
          <p:cNvSpPr>
            <a:spLocks noGrp="1"/>
          </p:cNvSpPr>
          <p:nvPr>
            <p:ph type="title"/>
          </p:nvPr>
        </p:nvSpPr>
        <p:spPr/>
        <p:txBody>
          <a:bodyPr>
            <a:normAutofit/>
          </a:bodyPr>
          <a:lstStyle/>
          <a:p>
            <a:r>
              <a:rPr lang="en-US" dirty="0"/>
              <a:t>Server-Side Scripting Languages</a:t>
            </a:r>
          </a:p>
        </p:txBody>
      </p:sp>
    </p:spTree>
    <p:extLst>
      <p:ext uri="{BB962C8B-B14F-4D97-AF65-F5344CB8AC3E}">
        <p14:creationId xmlns:p14="http://schemas.microsoft.com/office/powerpoint/2010/main" val="843546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JavaScript. Runs on the client. Implemented by all major browsers.</a:t>
            </a:r>
          </a:p>
          <a:p>
            <a:endParaRPr lang="en-US" dirty="0"/>
          </a:p>
        </p:txBody>
      </p:sp>
      <p:sp>
        <p:nvSpPr>
          <p:cNvPr id="3" name="Slide Number Placeholder 2"/>
          <p:cNvSpPr>
            <a:spLocks noGrp="1"/>
          </p:cNvSpPr>
          <p:nvPr>
            <p:ph type="sldNum" sz="quarter" idx="12"/>
          </p:nvPr>
        </p:nvSpPr>
        <p:spPr/>
        <p:txBody>
          <a:bodyPr/>
          <a:lstStyle/>
          <a:p>
            <a:fld id="{C5D19DEA-C319-4FCB-ADC1-82F381DDF01B}" type="slidenum">
              <a:rPr lang="en-US" smtClean="0"/>
              <a:pPr/>
              <a:t>31</a:t>
            </a:fld>
            <a:endParaRPr lang="en-US" dirty="0"/>
          </a:p>
        </p:txBody>
      </p:sp>
      <p:sp>
        <p:nvSpPr>
          <p:cNvPr id="4" name="Title 3"/>
          <p:cNvSpPr>
            <a:spLocks noGrp="1"/>
          </p:cNvSpPr>
          <p:nvPr>
            <p:ph type="title"/>
          </p:nvPr>
        </p:nvSpPr>
        <p:spPr/>
        <p:txBody>
          <a:bodyPr>
            <a:normAutofit/>
          </a:bodyPr>
          <a:lstStyle/>
          <a:p>
            <a:r>
              <a:rPr lang="en-US" dirty="0"/>
              <a:t>Client-Side Scripting Languages</a:t>
            </a:r>
          </a:p>
        </p:txBody>
      </p:sp>
    </p:spTree>
    <p:extLst>
      <p:ext uri="{BB962C8B-B14F-4D97-AF65-F5344CB8AC3E}">
        <p14:creationId xmlns:p14="http://schemas.microsoft.com/office/powerpoint/2010/main" val="3939816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Web browser: allows Internet users to view web pages</a:t>
            </a:r>
          </a:p>
          <a:p>
            <a:r>
              <a:rPr lang="en-US" dirty="0"/>
              <a:t>Today’s four most popular browsers (USA):</a:t>
            </a:r>
          </a:p>
          <a:p>
            <a:pPr marL="850392" lvl="1" indent="-457200">
              <a:buFont typeface="+mj-lt"/>
              <a:buAutoNum type="arabicPeriod"/>
            </a:pPr>
            <a:r>
              <a:rPr lang="en-US" sz="2800" dirty="0"/>
              <a:t>Chrome (Google)</a:t>
            </a:r>
          </a:p>
          <a:p>
            <a:pPr marL="850392" lvl="1" indent="-457200">
              <a:buFont typeface="+mj-lt"/>
              <a:buAutoNum type="arabicPeriod"/>
            </a:pPr>
            <a:r>
              <a:rPr lang="en-US" sz="2800" dirty="0"/>
              <a:t>Safari (Apple)</a:t>
            </a:r>
          </a:p>
          <a:p>
            <a:pPr marL="850392" lvl="1" indent="-457200">
              <a:buFont typeface="+mj-lt"/>
              <a:buAutoNum type="arabicPeriod"/>
            </a:pPr>
            <a:r>
              <a:rPr lang="en-US" sz="2800" dirty="0"/>
              <a:t>Firefox (Mozilla)</a:t>
            </a:r>
          </a:p>
          <a:p>
            <a:pPr marL="850392" lvl="1" indent="-457200">
              <a:buFont typeface="+mj-lt"/>
              <a:buAutoNum type="arabicPeriod"/>
            </a:pPr>
            <a:r>
              <a:rPr lang="en-US" sz="2800" dirty="0"/>
              <a:t>Edge (Microsoft)</a:t>
            </a:r>
          </a:p>
          <a:p>
            <a:pPr marL="393192" lvl="1" indent="0">
              <a:buNone/>
            </a:pPr>
            <a:r>
              <a:rPr lang="en-US" sz="2800" dirty="0"/>
              <a:t>Also:</a:t>
            </a:r>
          </a:p>
          <a:p>
            <a:pPr marL="907542" lvl="1" indent="-514350">
              <a:buFont typeface="+mj-lt"/>
              <a:buAutoNum type="arabicPeriod" startAt="5"/>
            </a:pPr>
            <a:r>
              <a:rPr lang="en-US" sz="2700" dirty="0"/>
              <a:t>Opera</a:t>
            </a:r>
          </a:p>
          <a:p>
            <a:pPr marL="907542" lvl="1" indent="-514350">
              <a:buFont typeface="+mj-lt"/>
              <a:buAutoNum type="arabicPeriod" startAt="5"/>
            </a:pPr>
            <a:r>
              <a:rPr lang="en-US" sz="2700" dirty="0"/>
              <a:t>Brave</a:t>
            </a:r>
          </a:p>
          <a:p>
            <a:pPr marL="850392" lvl="1" indent="-457200">
              <a:buFont typeface="+mj-lt"/>
              <a:buAutoNum type="arabicPeriod" startAt="5"/>
            </a:pPr>
            <a:endParaRPr lang="en-US" sz="2800" dirty="0"/>
          </a:p>
          <a:p>
            <a:pPr marL="393192" lvl="1" indent="0">
              <a:buNone/>
            </a:pPr>
            <a:r>
              <a:rPr lang="en-US" sz="2800" dirty="0">
                <a:hlinkClick r:id="rId3"/>
              </a:rPr>
              <a:t>https://gs.statcounter.com/browser-market-share/desktop/united-states-of-america</a:t>
            </a:r>
            <a:r>
              <a:rPr lang="en-US" sz="2800" dirty="0"/>
              <a:t> </a:t>
            </a:r>
          </a:p>
        </p:txBody>
      </p:sp>
      <p:sp>
        <p:nvSpPr>
          <p:cNvPr id="4" name="Slide Number Placeholder 3"/>
          <p:cNvSpPr>
            <a:spLocks noGrp="1"/>
          </p:cNvSpPr>
          <p:nvPr>
            <p:ph type="sldNum" sz="quarter" idx="12"/>
          </p:nvPr>
        </p:nvSpPr>
        <p:spPr/>
        <p:txBody>
          <a:bodyPr/>
          <a:lstStyle/>
          <a:p>
            <a:fld id="{C5D19DEA-C319-4FCB-ADC1-82F381DDF01B}" type="slidenum">
              <a:rPr lang="en-US" smtClean="0"/>
              <a:pPr/>
              <a:t>32</a:t>
            </a:fld>
            <a:endParaRPr lang="en-US"/>
          </a:p>
        </p:txBody>
      </p:sp>
      <p:sp>
        <p:nvSpPr>
          <p:cNvPr id="3" name="Title 2"/>
          <p:cNvSpPr>
            <a:spLocks noGrp="1"/>
          </p:cNvSpPr>
          <p:nvPr>
            <p:ph type="title"/>
          </p:nvPr>
        </p:nvSpPr>
        <p:spPr/>
        <p:txBody>
          <a:bodyPr/>
          <a:lstStyle/>
          <a:p>
            <a:r>
              <a:rPr lang="en-US" dirty="0"/>
              <a:t>Communications Software</a:t>
            </a:r>
          </a:p>
        </p:txBody>
      </p:sp>
    </p:spTree>
    <p:extLst>
      <p:ext uri="{BB962C8B-B14F-4D97-AF65-F5344CB8AC3E}">
        <p14:creationId xmlns:p14="http://schemas.microsoft.com/office/powerpoint/2010/main" val="1977678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1905000" y="1338264"/>
            <a:ext cx="8458200" cy="4605337"/>
          </a:xfrm>
        </p:spPr>
        <p:txBody>
          <a:bodyPr>
            <a:noAutofit/>
          </a:bodyPr>
          <a:lstStyle/>
          <a:p>
            <a:pPr marL="0" indent="0">
              <a:spcBef>
                <a:spcPts val="0"/>
              </a:spcBef>
              <a:buClr>
                <a:srgbClr val="D94439"/>
              </a:buClr>
              <a:buSzPct val="75000"/>
              <a:buNone/>
            </a:pPr>
            <a:r>
              <a:rPr kumimoji="1" lang="en-US" sz="2000" b="1" dirty="0">
                <a:solidFill>
                  <a:srgbClr val="000000"/>
                </a:solidFill>
              </a:rPr>
              <a:t>Step 1.</a:t>
            </a:r>
            <a:br>
              <a:rPr kumimoji="1" lang="en-US" sz="2000" dirty="0">
                <a:solidFill>
                  <a:srgbClr val="000000"/>
                </a:solidFill>
              </a:rPr>
            </a:br>
            <a:r>
              <a:rPr kumimoji="1" lang="en-US" sz="2000" dirty="0">
                <a:solidFill>
                  <a:srgbClr val="000000"/>
                </a:solidFill>
              </a:rPr>
              <a:t>Type in the URL.</a:t>
            </a:r>
          </a:p>
          <a:p>
            <a:pPr marL="0" indent="0">
              <a:spcBef>
                <a:spcPts val="0"/>
              </a:spcBef>
              <a:buClr>
                <a:srgbClr val="D94439"/>
              </a:buClr>
              <a:buSzPct val="75000"/>
              <a:buNone/>
            </a:pPr>
            <a:endParaRPr kumimoji="1" lang="en-US" sz="2000" b="1" dirty="0">
              <a:solidFill>
                <a:srgbClr val="000000"/>
              </a:solidFill>
            </a:endParaRPr>
          </a:p>
          <a:p>
            <a:pPr marL="0" indent="0">
              <a:spcBef>
                <a:spcPts val="0"/>
              </a:spcBef>
              <a:buNone/>
            </a:pPr>
            <a:r>
              <a:rPr kumimoji="1" lang="en-US" sz="2000" b="1" dirty="0">
                <a:solidFill>
                  <a:srgbClr val="000000"/>
                </a:solidFill>
              </a:rPr>
              <a:t>Step 2.</a:t>
            </a:r>
            <a:br>
              <a:rPr kumimoji="1" lang="en-US" sz="2000" dirty="0">
                <a:solidFill>
                  <a:srgbClr val="000000"/>
                </a:solidFill>
              </a:rPr>
            </a:br>
            <a:r>
              <a:rPr kumimoji="1" lang="en-US" sz="2000" dirty="0">
                <a:solidFill>
                  <a:srgbClr val="000000"/>
                </a:solidFill>
              </a:rPr>
              <a:t>The web Browser sends the URL to your ISP where it is translated to an IP address and forwarded.</a:t>
            </a:r>
          </a:p>
          <a:p>
            <a:pPr marL="0" indent="0">
              <a:spcBef>
                <a:spcPts val="0"/>
              </a:spcBef>
              <a:buClr>
                <a:srgbClr val="D94439"/>
              </a:buClr>
              <a:buSzPct val="75000"/>
              <a:buNone/>
            </a:pPr>
            <a:endParaRPr kumimoji="1" lang="en-US" sz="2000" b="1" dirty="0">
              <a:solidFill>
                <a:srgbClr val="000000"/>
              </a:solidFill>
            </a:endParaRPr>
          </a:p>
          <a:p>
            <a:pPr marL="0" indent="0">
              <a:spcBef>
                <a:spcPts val="0"/>
              </a:spcBef>
              <a:buClr>
                <a:srgbClr val="D94439"/>
              </a:buClr>
              <a:buSzPct val="75000"/>
              <a:buNone/>
            </a:pPr>
            <a:r>
              <a:rPr kumimoji="1" lang="en-US" sz="2000" b="1" dirty="0">
                <a:solidFill>
                  <a:srgbClr val="000000"/>
                </a:solidFill>
              </a:rPr>
              <a:t>Step 3.</a:t>
            </a:r>
            <a:br>
              <a:rPr kumimoji="1" lang="en-US" sz="2000" dirty="0">
                <a:solidFill>
                  <a:srgbClr val="000000"/>
                </a:solidFill>
              </a:rPr>
            </a:br>
            <a:r>
              <a:rPr kumimoji="1" lang="en-US" sz="2000" dirty="0">
                <a:solidFill>
                  <a:srgbClr val="000000"/>
                </a:solidFill>
              </a:rPr>
              <a:t>The Web </a:t>
            </a:r>
            <a:r>
              <a:rPr kumimoji="1" lang="en-US" sz="2000" b="1" dirty="0">
                <a:solidFill>
                  <a:srgbClr val="000000"/>
                </a:solidFill>
              </a:rPr>
              <a:t>server</a:t>
            </a:r>
            <a:r>
              <a:rPr kumimoji="1" lang="en-US" sz="2000" dirty="0">
                <a:solidFill>
                  <a:srgbClr val="000000"/>
                </a:solidFill>
              </a:rPr>
              <a:t> at the destination finds the page and sends it back to the original IP address.</a:t>
            </a:r>
          </a:p>
          <a:p>
            <a:pPr marL="0" indent="0">
              <a:spcBef>
                <a:spcPts val="0"/>
              </a:spcBef>
              <a:buClr>
                <a:srgbClr val="D94439"/>
              </a:buClr>
              <a:buSzPct val="75000"/>
              <a:buNone/>
            </a:pPr>
            <a:endParaRPr kumimoji="1" lang="en-US" sz="2000" b="1" dirty="0">
              <a:solidFill>
                <a:srgbClr val="000000"/>
              </a:solidFill>
            </a:endParaRPr>
          </a:p>
          <a:p>
            <a:pPr marL="0" indent="0">
              <a:spcBef>
                <a:spcPts val="0"/>
              </a:spcBef>
              <a:buClr>
                <a:srgbClr val="D94439"/>
              </a:buClr>
              <a:buSzPct val="75000"/>
              <a:buNone/>
            </a:pPr>
            <a:r>
              <a:rPr kumimoji="1" lang="en-US" sz="2000" b="1" dirty="0">
                <a:solidFill>
                  <a:srgbClr val="000000"/>
                </a:solidFill>
              </a:rPr>
              <a:t>Step 4.</a:t>
            </a:r>
            <a:br>
              <a:rPr kumimoji="1" lang="en-US" sz="2000" b="1" dirty="0">
                <a:solidFill>
                  <a:srgbClr val="000000"/>
                </a:solidFill>
              </a:rPr>
            </a:br>
            <a:r>
              <a:rPr kumimoji="1" lang="en-US" sz="2000" dirty="0">
                <a:solidFill>
                  <a:srgbClr val="000000"/>
                </a:solidFill>
              </a:rPr>
              <a:t>The Web browser receives the web page (coded in HTML), interprets the HTML, and displays the page on your computer.</a:t>
            </a:r>
          </a:p>
          <a:p>
            <a:pPr marL="0" indent="0">
              <a:spcBef>
                <a:spcPts val="0"/>
              </a:spcBef>
              <a:buNone/>
            </a:pPr>
            <a:endParaRPr lang="en-US" sz="2400" dirty="0"/>
          </a:p>
        </p:txBody>
      </p:sp>
      <p:sp>
        <p:nvSpPr>
          <p:cNvPr id="4" name="Slide Number Placeholder 3"/>
          <p:cNvSpPr>
            <a:spLocks noGrp="1"/>
          </p:cNvSpPr>
          <p:nvPr>
            <p:ph type="sldNum" sz="quarter" idx="12"/>
          </p:nvPr>
        </p:nvSpPr>
        <p:spPr/>
        <p:txBody>
          <a:bodyPr/>
          <a:lstStyle/>
          <a:p>
            <a:fld id="{C5D19DEA-C319-4FCB-ADC1-82F381DDF01B}" type="slidenum">
              <a:rPr lang="en-US" smtClean="0"/>
              <a:pPr/>
              <a:t>33</a:t>
            </a:fld>
            <a:endParaRPr lang="en-US"/>
          </a:p>
        </p:txBody>
      </p:sp>
      <p:sp>
        <p:nvSpPr>
          <p:cNvPr id="15362" name="Rectangle 2"/>
          <p:cNvSpPr>
            <a:spLocks noGrp="1" noChangeArrowheads="1"/>
          </p:cNvSpPr>
          <p:nvPr>
            <p:ph type="title"/>
          </p:nvPr>
        </p:nvSpPr>
        <p:spPr>
          <a:xfrm>
            <a:off x="1981200" y="274638"/>
            <a:ext cx="8686800" cy="1143000"/>
          </a:xfrm>
        </p:spPr>
        <p:txBody>
          <a:bodyPr>
            <a:normAutofit/>
          </a:bodyPr>
          <a:lstStyle/>
          <a:p>
            <a:r>
              <a:rPr lang="en-US" dirty="0"/>
              <a:t>How a browser retrieves a web page</a:t>
            </a:r>
          </a:p>
        </p:txBody>
      </p:sp>
    </p:spTree>
    <p:extLst>
      <p:ext uri="{BB962C8B-B14F-4D97-AF65-F5344CB8AC3E}">
        <p14:creationId xmlns:p14="http://schemas.microsoft.com/office/powerpoint/2010/main" val="20890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 calcmode="lin" valueType="num">
                                      <p:cBhvr additive="base">
                                        <p:cTn id="13"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anim calcmode="lin" valueType="num">
                                      <p:cBhvr additive="base">
                                        <p:cTn id="19"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6" end="6"/>
                                            </p:txEl>
                                          </p:spTgt>
                                        </p:tgtEl>
                                        <p:attrNameLst>
                                          <p:attrName>style.visibility</p:attrName>
                                        </p:attrNameLst>
                                      </p:cBhvr>
                                      <p:to>
                                        <p:strVal val="visible"/>
                                      </p:to>
                                    </p:set>
                                    <p:anim calcmode="lin" valueType="num">
                                      <p:cBhvr additive="base">
                                        <p:cTn id="25"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tatic Web page or website retrieval and rendering process explained in the imag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981200"/>
            <a:ext cx="7384358" cy="2307612"/>
          </a:xfrm>
          <a:prstGeom prst="rect">
            <a:avLst/>
          </a:prstGeom>
          <a:noFill/>
          <a:ln>
            <a:noFill/>
          </a:ln>
        </p:spPr>
      </p:pic>
      <p:sp>
        <p:nvSpPr>
          <p:cNvPr id="3" name="Slide Number Placeholder 2"/>
          <p:cNvSpPr>
            <a:spLocks noGrp="1"/>
          </p:cNvSpPr>
          <p:nvPr>
            <p:ph type="sldNum" sz="quarter" idx="12"/>
          </p:nvPr>
        </p:nvSpPr>
        <p:spPr/>
        <p:txBody>
          <a:bodyPr/>
          <a:lstStyle/>
          <a:p>
            <a:fld id="{C5D19DEA-C319-4FCB-ADC1-82F381DDF01B}" type="slidenum">
              <a:rPr lang="en-US" smtClean="0"/>
              <a:pPr/>
              <a:t>34</a:t>
            </a:fld>
            <a:endParaRPr lang="en-US" dirty="0"/>
          </a:p>
        </p:txBody>
      </p:sp>
      <p:sp>
        <p:nvSpPr>
          <p:cNvPr id="4" name="Title 3"/>
          <p:cNvSpPr>
            <a:spLocks noGrp="1"/>
          </p:cNvSpPr>
          <p:nvPr>
            <p:ph type="title"/>
          </p:nvPr>
        </p:nvSpPr>
        <p:spPr/>
        <p:txBody>
          <a:bodyPr/>
          <a:lstStyle/>
          <a:p>
            <a:r>
              <a:rPr lang="en-US" dirty="0"/>
              <a:t>Retrieving a Static Web Page</a:t>
            </a:r>
          </a:p>
        </p:txBody>
      </p:sp>
    </p:spTree>
    <p:extLst>
      <p:ext uri="{BB962C8B-B14F-4D97-AF65-F5344CB8AC3E}">
        <p14:creationId xmlns:p14="http://schemas.microsoft.com/office/powerpoint/2010/main" val="666177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ynamic Web page or Website retrieval proces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9143998" cy="1905000"/>
          </a:xfrm>
          <a:prstGeom prst="rect">
            <a:avLst/>
          </a:prstGeom>
          <a:noFill/>
          <a:ln>
            <a:noFill/>
          </a:ln>
        </p:spPr>
      </p:pic>
      <p:sp>
        <p:nvSpPr>
          <p:cNvPr id="3" name="Slide Number Placeholder 2"/>
          <p:cNvSpPr>
            <a:spLocks noGrp="1"/>
          </p:cNvSpPr>
          <p:nvPr>
            <p:ph type="sldNum" sz="quarter" idx="12"/>
          </p:nvPr>
        </p:nvSpPr>
        <p:spPr/>
        <p:txBody>
          <a:bodyPr/>
          <a:lstStyle/>
          <a:p>
            <a:fld id="{C5D19DEA-C319-4FCB-ADC1-82F381DDF01B}" type="slidenum">
              <a:rPr lang="en-US" smtClean="0"/>
              <a:pPr/>
              <a:t>35</a:t>
            </a:fld>
            <a:endParaRPr lang="en-US" dirty="0"/>
          </a:p>
        </p:txBody>
      </p:sp>
      <p:sp>
        <p:nvSpPr>
          <p:cNvPr id="4" name="Title 3"/>
          <p:cNvSpPr>
            <a:spLocks noGrp="1"/>
          </p:cNvSpPr>
          <p:nvPr>
            <p:ph type="title"/>
          </p:nvPr>
        </p:nvSpPr>
        <p:spPr/>
        <p:txBody>
          <a:bodyPr/>
          <a:lstStyle/>
          <a:p>
            <a:r>
              <a:rPr lang="en-US" dirty="0"/>
              <a:t>Retrieving a Dynamic Web Page</a:t>
            </a:r>
          </a:p>
        </p:txBody>
      </p:sp>
    </p:spTree>
    <p:extLst>
      <p:ext uri="{BB962C8B-B14F-4D97-AF65-F5344CB8AC3E}">
        <p14:creationId xmlns:p14="http://schemas.microsoft.com/office/powerpoint/2010/main" val="249421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HTML tags usually come in pairs, one to turn the feature on, one to turn it off.</a:t>
            </a:r>
          </a:p>
          <a:p>
            <a:r>
              <a:rPr lang="en-US" dirty="0"/>
              <a:t>&lt;h1&gt; Heading 1&lt;/h1&gt;</a:t>
            </a:r>
          </a:p>
          <a:p>
            <a:r>
              <a:rPr lang="en-US" dirty="0"/>
              <a:t>&lt;h2&gt; Heading 2&lt;/h2&gt;</a:t>
            </a:r>
          </a:p>
          <a:p>
            <a:r>
              <a:rPr lang="en-US" dirty="0"/>
              <a:t>&lt;p&gt; paragraph &lt;/p&gt;</a:t>
            </a:r>
          </a:p>
          <a:p>
            <a:r>
              <a:rPr lang="en-US" dirty="0"/>
              <a:t>&lt;b&gt; BOLD &lt;/b&gt;</a:t>
            </a:r>
          </a:p>
          <a:p>
            <a:r>
              <a:rPr lang="en-US" dirty="0"/>
              <a:t>&lt;</a:t>
            </a:r>
            <a:r>
              <a:rPr lang="en-US" dirty="0" err="1"/>
              <a:t>i</a:t>
            </a:r>
            <a:r>
              <a:rPr lang="en-US" dirty="0"/>
              <a:t>&gt; Italic &lt;/</a:t>
            </a:r>
            <a:r>
              <a:rPr lang="en-US" dirty="0" err="1"/>
              <a:t>i</a:t>
            </a:r>
            <a:r>
              <a:rPr lang="en-US" dirty="0"/>
              <a:t>&gt; </a:t>
            </a:r>
          </a:p>
          <a:p>
            <a:r>
              <a:rPr lang="en-US" dirty="0"/>
              <a:t>&lt;u&gt;Underline&lt;/u&gt; </a:t>
            </a:r>
          </a:p>
        </p:txBody>
      </p:sp>
      <p:sp>
        <p:nvSpPr>
          <p:cNvPr id="4" name="Slide Number Placeholder 3"/>
          <p:cNvSpPr>
            <a:spLocks noGrp="1"/>
          </p:cNvSpPr>
          <p:nvPr>
            <p:ph type="sldNum" sz="quarter" idx="12"/>
          </p:nvPr>
        </p:nvSpPr>
        <p:spPr/>
        <p:txBody>
          <a:bodyPr/>
          <a:lstStyle/>
          <a:p>
            <a:fld id="{C5D19DEA-C319-4FCB-ADC1-82F381DDF01B}" type="slidenum">
              <a:rPr lang="en-US" smtClean="0"/>
              <a:pPr/>
              <a:t>36</a:t>
            </a:fld>
            <a:endParaRPr lang="en-US"/>
          </a:p>
        </p:txBody>
      </p:sp>
      <p:sp>
        <p:nvSpPr>
          <p:cNvPr id="3" name="Title 2"/>
          <p:cNvSpPr>
            <a:spLocks noGrp="1"/>
          </p:cNvSpPr>
          <p:nvPr>
            <p:ph type="title"/>
          </p:nvPr>
        </p:nvSpPr>
        <p:spPr/>
        <p:txBody>
          <a:bodyPr/>
          <a:lstStyle/>
          <a:p>
            <a:r>
              <a:rPr lang="en-US" dirty="0"/>
              <a:t>Some HTML Tags</a:t>
            </a:r>
          </a:p>
        </p:txBody>
      </p:sp>
    </p:spTree>
    <p:extLst>
      <p:ext uri="{BB962C8B-B14F-4D97-AF65-F5344CB8AC3E}">
        <p14:creationId xmlns:p14="http://schemas.microsoft.com/office/powerpoint/2010/main" val="2678697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lose-up of hopscotch on a sidewalk">
            <a:extLst>
              <a:ext uri="{FF2B5EF4-FFF2-40B4-BE49-F238E27FC236}">
                <a16:creationId xmlns:a16="http://schemas.microsoft.com/office/drawing/2014/main" id="{833DBE11-79E9-BC2D-E764-0D1E23C45374}"/>
              </a:ext>
            </a:extLst>
          </p:cNvPr>
          <p:cNvPicPr>
            <a:picLocks noChangeAspect="1"/>
          </p:cNvPicPr>
          <p:nvPr/>
        </p:nvPicPr>
        <p:blipFill rotWithShape="1">
          <a:blip r:embed="rId2"/>
          <a:srcRect t="15730"/>
          <a:stretch/>
        </p:blipFill>
        <p:spPr>
          <a:xfrm>
            <a:off x="20" y="10"/>
            <a:ext cx="12191981" cy="6857990"/>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The End</a:t>
            </a: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9041199" y="6356350"/>
            <a:ext cx="2743200" cy="365125"/>
          </a:xfrm>
        </p:spPr>
        <p:txBody>
          <a:bodyPr vert="horz" lIns="91440" tIns="45720" rIns="91440" bIns="45720" rtlCol="0" anchor="ctr">
            <a:normAutofit/>
          </a:bodyPr>
          <a:lstStyle/>
          <a:p>
            <a:pPr>
              <a:spcAft>
                <a:spcPts val="600"/>
              </a:spcAft>
              <a:defRPr/>
            </a:pPr>
            <a:fld id="{C5D19DEA-C319-4FCB-ADC1-82F381DDF01B}" type="slidenum">
              <a:rPr lang="en-US">
                <a:solidFill>
                  <a:schemeClr val="tx1"/>
                </a:solidFill>
                <a:latin typeface="Calibri" panose="020F0502020204030204"/>
              </a:rPr>
              <a:pPr>
                <a:spcAft>
                  <a:spcPts val="600"/>
                </a:spcAft>
                <a:defRPr/>
              </a:pPr>
              <a:t>37</a:t>
            </a:fld>
            <a:endParaRPr lang="en-US">
              <a:solidFill>
                <a:schemeClr val="tx1"/>
              </a:solidFill>
              <a:latin typeface="Calibri" panose="020F0502020204030204"/>
            </a:endParaRPr>
          </a:p>
        </p:txBody>
      </p:sp>
    </p:spTree>
    <p:extLst>
      <p:ext uri="{BB962C8B-B14F-4D97-AF65-F5344CB8AC3E}">
        <p14:creationId xmlns:p14="http://schemas.microsoft.com/office/powerpoint/2010/main" val="15919407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8"/>
            <a:ext cx="8229600" cy="5071872"/>
          </a:xfrm>
        </p:spPr>
        <p:txBody>
          <a:bodyPr>
            <a:normAutofit/>
          </a:bodyPr>
          <a:lstStyle/>
          <a:p>
            <a:r>
              <a:rPr lang="en-US" dirty="0"/>
              <a:t>Some applications of communications technology:</a:t>
            </a:r>
          </a:p>
          <a:p>
            <a:pPr lvl="2"/>
            <a:r>
              <a:rPr lang="en-US" sz="2400" dirty="0"/>
              <a:t>Internet/Web</a:t>
            </a:r>
          </a:p>
          <a:p>
            <a:pPr lvl="2"/>
            <a:r>
              <a:rPr lang="en-US" sz="2400" dirty="0"/>
              <a:t>E-mail</a:t>
            </a:r>
          </a:p>
          <a:p>
            <a:pPr lvl="2"/>
            <a:r>
              <a:rPr lang="en-US" sz="2400" dirty="0"/>
              <a:t>Blogs</a:t>
            </a:r>
          </a:p>
          <a:p>
            <a:pPr lvl="2"/>
            <a:r>
              <a:rPr lang="en-US" sz="2400" dirty="0"/>
              <a:t>VoIP (Voice Over IP)</a:t>
            </a:r>
          </a:p>
          <a:p>
            <a:pPr lvl="2"/>
            <a:r>
              <a:rPr lang="en-US" sz="2400" dirty="0"/>
              <a:t>FTP (File Transfer Protocol)</a:t>
            </a:r>
          </a:p>
          <a:p>
            <a:pPr lvl="2"/>
            <a:r>
              <a:rPr lang="en-US" sz="2400" dirty="0"/>
              <a:t>Web conferencing</a:t>
            </a:r>
          </a:p>
          <a:p>
            <a:endParaRPr lang="en-US" dirty="0"/>
          </a:p>
        </p:txBody>
      </p:sp>
      <p:sp>
        <p:nvSpPr>
          <p:cNvPr id="4" name="Slide Number Placeholder 3"/>
          <p:cNvSpPr>
            <a:spLocks noGrp="1"/>
          </p:cNvSpPr>
          <p:nvPr>
            <p:ph type="sldNum" sz="quarter" idx="12"/>
          </p:nvPr>
        </p:nvSpPr>
        <p:spPr/>
        <p:txBody>
          <a:bodyPr/>
          <a:lstStyle/>
          <a:p>
            <a:fld id="{C5D19DEA-C319-4FCB-ADC1-82F381DDF01B}" type="slidenum">
              <a:rPr lang="en-US" smtClean="0"/>
              <a:pPr/>
              <a:t>4</a:t>
            </a:fld>
            <a:endParaRPr lang="en-US"/>
          </a:p>
        </p:txBody>
      </p:sp>
      <p:sp>
        <p:nvSpPr>
          <p:cNvPr id="3" name="Title 2"/>
          <p:cNvSpPr>
            <a:spLocks noGrp="1"/>
          </p:cNvSpPr>
          <p:nvPr>
            <p:ph type="title"/>
          </p:nvPr>
        </p:nvSpPr>
        <p:spPr/>
        <p:txBody>
          <a:bodyPr/>
          <a:lstStyle/>
          <a:p>
            <a:r>
              <a:rPr lang="en-US" dirty="0"/>
              <a:t>Computer Communications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lstStyle/>
          <a:p>
            <a:r>
              <a:rPr lang="en-US" b="1" dirty="0">
                <a:solidFill>
                  <a:srgbClr val="FF0000"/>
                </a:solidFill>
              </a:rPr>
              <a:t>Network: </a:t>
            </a:r>
            <a:r>
              <a:rPr lang="en-US" dirty="0"/>
              <a:t>a c</a:t>
            </a:r>
            <a:r>
              <a:rPr lang="en-US" sz="2700" dirty="0"/>
              <a:t>ollection of computers and devices connected via communications devices and transmission media.</a:t>
            </a:r>
          </a:p>
          <a:p>
            <a:endParaRPr lang="en-US" dirty="0"/>
          </a:p>
        </p:txBody>
      </p:sp>
      <p:sp>
        <p:nvSpPr>
          <p:cNvPr id="5" name="Slide Number Placeholder 4"/>
          <p:cNvSpPr>
            <a:spLocks noGrp="1"/>
          </p:cNvSpPr>
          <p:nvPr>
            <p:ph type="sldNum" sz="quarter" idx="12"/>
          </p:nvPr>
        </p:nvSpPr>
        <p:spPr/>
        <p:txBody>
          <a:bodyPr/>
          <a:lstStyle/>
          <a:p>
            <a:fld id="{C5D19DEA-C319-4FCB-ADC1-82F381DDF01B}" type="slidenum">
              <a:rPr lang="en-US" smtClean="0"/>
              <a:pPr/>
              <a:t>5</a:t>
            </a:fld>
            <a:endParaRPr lang="en-US"/>
          </a:p>
        </p:txBody>
      </p:sp>
      <p:sp>
        <p:nvSpPr>
          <p:cNvPr id="14338" name="Rectangle 2"/>
          <p:cNvSpPr>
            <a:spLocks noGrp="1" noChangeArrowheads="1"/>
          </p:cNvSpPr>
          <p:nvPr>
            <p:ph type="title"/>
          </p:nvPr>
        </p:nvSpPr>
        <p:spPr/>
        <p:txBody>
          <a:bodyPr/>
          <a:lstStyle/>
          <a:p>
            <a:r>
              <a:rPr lang="en-US" dirty="0"/>
              <a:t>Networks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left)">
                                      <p:cBhvr>
                                        <p:cTn id="7"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5" autoUpdateAnimBg="0" advAuto="100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Share hardware (e.g. printer, Internet connection)</a:t>
            </a:r>
          </a:p>
          <a:p>
            <a:r>
              <a:rPr lang="en-US" dirty="0"/>
              <a:t>Share software</a:t>
            </a:r>
          </a:p>
          <a:p>
            <a:r>
              <a:rPr lang="en-US" dirty="0"/>
              <a:t>Share data (e.g. files on a hard disk)</a:t>
            </a:r>
          </a:p>
        </p:txBody>
      </p:sp>
      <p:sp>
        <p:nvSpPr>
          <p:cNvPr id="3" name="Slide Number Placeholder 2"/>
          <p:cNvSpPr>
            <a:spLocks noGrp="1"/>
          </p:cNvSpPr>
          <p:nvPr>
            <p:ph type="sldNum" sz="quarter" idx="12"/>
          </p:nvPr>
        </p:nvSpPr>
        <p:spPr/>
        <p:txBody>
          <a:bodyPr/>
          <a:lstStyle/>
          <a:p>
            <a:fld id="{C5D19DEA-C319-4FCB-ADC1-82F381DDF01B}" type="slidenum">
              <a:rPr lang="en-US" smtClean="0"/>
              <a:pPr/>
              <a:t>6</a:t>
            </a:fld>
            <a:endParaRPr lang="en-US" dirty="0"/>
          </a:p>
        </p:txBody>
      </p:sp>
      <p:sp>
        <p:nvSpPr>
          <p:cNvPr id="4" name="Title 3"/>
          <p:cNvSpPr>
            <a:spLocks noGrp="1"/>
          </p:cNvSpPr>
          <p:nvPr>
            <p:ph type="title"/>
          </p:nvPr>
        </p:nvSpPr>
        <p:spPr/>
        <p:txBody>
          <a:bodyPr/>
          <a:lstStyle/>
          <a:p>
            <a:r>
              <a:rPr lang="en-US" dirty="0"/>
              <a:t>Why Use a Network?</a:t>
            </a:r>
          </a:p>
        </p:txBody>
      </p:sp>
    </p:spTree>
    <p:extLst>
      <p:ext uri="{BB962C8B-B14F-4D97-AF65-F5344CB8AC3E}">
        <p14:creationId xmlns:p14="http://schemas.microsoft.com/office/powerpoint/2010/main" val="3539577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760" lvl="1" indent="-256032">
              <a:spcBef>
                <a:spcPts val="400"/>
              </a:spcBef>
              <a:buSzPct val="68000"/>
              <a:buFont typeface="Wingdings 3"/>
              <a:buChar char=""/>
            </a:pPr>
            <a:r>
              <a:rPr lang="en-US" sz="2700" dirty="0"/>
              <a:t>A </a:t>
            </a:r>
            <a:r>
              <a:rPr lang="en-US" sz="2700" b="1" dirty="0">
                <a:solidFill>
                  <a:srgbClr val="FF0000"/>
                </a:solidFill>
              </a:rPr>
              <a:t>Local Area Network: </a:t>
            </a:r>
            <a:r>
              <a:rPr lang="en-US" sz="2700" dirty="0"/>
              <a:t>a </a:t>
            </a:r>
            <a:r>
              <a:rPr lang="en-US" sz="2700" b="1" dirty="0">
                <a:solidFill>
                  <a:srgbClr val="FF0000"/>
                </a:solidFill>
              </a:rPr>
              <a:t>LAN</a:t>
            </a:r>
            <a:r>
              <a:rPr lang="en-US" sz="2700" dirty="0"/>
              <a:t> is a network in limited geographical area such as home or office building (or a college campus)</a:t>
            </a:r>
          </a:p>
          <a:p>
            <a:endParaRPr lang="en-US" dirty="0"/>
          </a:p>
        </p:txBody>
      </p:sp>
      <p:sp>
        <p:nvSpPr>
          <p:cNvPr id="5" name="Slide Number Placeholder 4"/>
          <p:cNvSpPr>
            <a:spLocks noGrp="1"/>
          </p:cNvSpPr>
          <p:nvPr>
            <p:ph type="sldNum" sz="quarter" idx="12"/>
          </p:nvPr>
        </p:nvSpPr>
        <p:spPr/>
        <p:txBody>
          <a:bodyPr/>
          <a:lstStyle/>
          <a:p>
            <a:fld id="{C5D19DEA-C319-4FCB-ADC1-82F381DDF01B}" type="slidenum">
              <a:rPr lang="en-US" smtClean="0"/>
              <a:pPr/>
              <a:t>7</a:t>
            </a:fld>
            <a:endParaRPr lang="en-US"/>
          </a:p>
        </p:txBody>
      </p:sp>
      <p:sp>
        <p:nvSpPr>
          <p:cNvPr id="3" name="Title 2"/>
          <p:cNvSpPr>
            <a:spLocks noGrp="1"/>
          </p:cNvSpPr>
          <p:nvPr>
            <p:ph type="title"/>
          </p:nvPr>
        </p:nvSpPr>
        <p:spPr/>
        <p:txBody>
          <a:bodyPr/>
          <a:lstStyle/>
          <a:p>
            <a:r>
              <a:rPr lang="en-US" dirty="0"/>
              <a:t>Networks: LAN</a:t>
            </a:r>
          </a:p>
        </p:txBody>
      </p:sp>
      <p:pic>
        <p:nvPicPr>
          <p:cNvPr id="4" name="Picture 3" descr="CFig9-10.gif"/>
          <p:cNvPicPr>
            <a:picLocks noChangeAspect="1"/>
          </p:cNvPicPr>
          <p:nvPr/>
        </p:nvPicPr>
        <p:blipFill>
          <a:blip r:embed="rId3" cstate="print"/>
          <a:stretch>
            <a:fillRect/>
          </a:stretch>
        </p:blipFill>
        <p:spPr>
          <a:xfrm>
            <a:off x="2590800" y="2819400"/>
            <a:ext cx="6958904" cy="3810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9"/>
            <a:ext cx="4038600" cy="4525963"/>
          </a:xfrm>
        </p:spPr>
        <p:txBody>
          <a:bodyPr/>
          <a:lstStyle/>
          <a:p>
            <a:r>
              <a:rPr lang="en-US" b="1" dirty="0">
                <a:solidFill>
                  <a:srgbClr val="FF0000"/>
                </a:solidFill>
              </a:rPr>
              <a:t>Wide Area Network:</a:t>
            </a:r>
            <a:r>
              <a:rPr lang="en-US" dirty="0">
                <a:solidFill>
                  <a:srgbClr val="FF0000"/>
                </a:solidFill>
              </a:rPr>
              <a:t> </a:t>
            </a:r>
            <a:r>
              <a:rPr lang="en-US" dirty="0"/>
              <a:t>a </a:t>
            </a:r>
            <a:r>
              <a:rPr lang="en-US" b="1" dirty="0">
                <a:solidFill>
                  <a:srgbClr val="FF0000"/>
                </a:solidFill>
              </a:rPr>
              <a:t>WAN</a:t>
            </a:r>
            <a:r>
              <a:rPr lang="en-US" dirty="0"/>
              <a:t> is a network that covers a large geographic area using many types of communications media.</a:t>
            </a:r>
          </a:p>
          <a:p>
            <a:r>
              <a:rPr lang="en-US" dirty="0"/>
              <a:t>The </a:t>
            </a:r>
            <a:r>
              <a:rPr lang="en-US" b="1" dirty="0">
                <a:solidFill>
                  <a:srgbClr val="FF0000"/>
                </a:solidFill>
              </a:rPr>
              <a:t>Internet </a:t>
            </a:r>
            <a:r>
              <a:rPr lang="en-US" dirty="0"/>
              <a:t>is the world’s largest WAN. </a:t>
            </a:r>
          </a:p>
          <a:p>
            <a:endParaRPr lang="en-US" dirty="0"/>
          </a:p>
        </p:txBody>
      </p:sp>
      <p:sp>
        <p:nvSpPr>
          <p:cNvPr id="6" name="Slide Number Placeholder 5"/>
          <p:cNvSpPr>
            <a:spLocks noGrp="1"/>
          </p:cNvSpPr>
          <p:nvPr>
            <p:ph type="sldNum" sz="quarter" idx="12"/>
          </p:nvPr>
        </p:nvSpPr>
        <p:spPr/>
        <p:txBody>
          <a:bodyPr/>
          <a:lstStyle/>
          <a:p>
            <a:fld id="{C5D19DEA-C319-4FCB-ADC1-82F381DDF01B}" type="slidenum">
              <a:rPr lang="en-US" smtClean="0"/>
              <a:pPr/>
              <a:t>8</a:t>
            </a:fld>
            <a:endParaRPr lang="en-US"/>
          </a:p>
        </p:txBody>
      </p:sp>
      <p:sp>
        <p:nvSpPr>
          <p:cNvPr id="3" name="Title 2"/>
          <p:cNvSpPr>
            <a:spLocks noGrp="1"/>
          </p:cNvSpPr>
          <p:nvPr>
            <p:ph type="title"/>
          </p:nvPr>
        </p:nvSpPr>
        <p:spPr/>
        <p:txBody>
          <a:bodyPr/>
          <a:lstStyle/>
          <a:p>
            <a:r>
              <a:rPr lang="en-US" dirty="0"/>
              <a:t>Networks: WAN</a:t>
            </a:r>
          </a:p>
        </p:txBody>
      </p:sp>
      <p:pic>
        <p:nvPicPr>
          <p:cNvPr id="5" name="Picture 4" descr="CFig9-12.gif"/>
          <p:cNvPicPr>
            <a:picLocks noChangeAspect="1"/>
          </p:cNvPicPr>
          <p:nvPr/>
        </p:nvPicPr>
        <p:blipFill>
          <a:blip r:embed="rId3" cstate="print"/>
          <a:stretch>
            <a:fillRect/>
          </a:stretch>
        </p:blipFill>
        <p:spPr>
          <a:xfrm>
            <a:off x="6248400" y="1905001"/>
            <a:ext cx="4419600" cy="475193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solidFill>
                  <a:srgbClr val="FF0000"/>
                </a:solidFill>
              </a:rPr>
              <a:t>Internet:</a:t>
            </a:r>
            <a:r>
              <a:rPr lang="en-US" dirty="0">
                <a:solidFill>
                  <a:srgbClr val="FF0000"/>
                </a:solidFill>
              </a:rPr>
              <a:t> </a:t>
            </a:r>
            <a:r>
              <a:rPr lang="en-US" dirty="0"/>
              <a:t>a world-wide network of computer networks.</a:t>
            </a:r>
          </a:p>
          <a:p>
            <a:endParaRPr lang="en-US" dirty="0"/>
          </a:p>
        </p:txBody>
      </p:sp>
      <p:sp>
        <p:nvSpPr>
          <p:cNvPr id="5" name="Slide Number Placeholder 4"/>
          <p:cNvSpPr>
            <a:spLocks noGrp="1"/>
          </p:cNvSpPr>
          <p:nvPr>
            <p:ph type="sldNum" sz="quarter" idx="12"/>
          </p:nvPr>
        </p:nvSpPr>
        <p:spPr/>
        <p:txBody>
          <a:bodyPr/>
          <a:lstStyle/>
          <a:p>
            <a:fld id="{C5D19DEA-C319-4FCB-ADC1-82F381DDF01B}" type="slidenum">
              <a:rPr lang="en-US" smtClean="0"/>
              <a:pPr/>
              <a:t>9</a:t>
            </a:fld>
            <a:endParaRPr lang="en-US"/>
          </a:p>
        </p:txBody>
      </p:sp>
      <p:sp>
        <p:nvSpPr>
          <p:cNvPr id="3" name="Title 2"/>
          <p:cNvSpPr>
            <a:spLocks noGrp="1"/>
          </p:cNvSpPr>
          <p:nvPr>
            <p:ph type="title"/>
          </p:nvPr>
        </p:nvSpPr>
        <p:spPr/>
        <p:txBody>
          <a:bodyPr/>
          <a:lstStyle/>
          <a:p>
            <a:r>
              <a:rPr lang="en-US" dirty="0"/>
              <a:t>The Internet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320</TotalTime>
  <Words>1740</Words>
  <Application>Microsoft Office PowerPoint</Application>
  <PresentationFormat>Widescreen</PresentationFormat>
  <Paragraphs>235</Paragraphs>
  <Slides>37</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Wingdings 3</vt:lpstr>
      <vt:lpstr>Office Theme</vt:lpstr>
      <vt:lpstr>Communications  and the Internet</vt:lpstr>
      <vt:lpstr>Computer Communications</vt:lpstr>
      <vt:lpstr>You need:</vt:lpstr>
      <vt:lpstr>Computer Communications</vt:lpstr>
      <vt:lpstr>Networks</vt:lpstr>
      <vt:lpstr>Why Use a Network?</vt:lpstr>
      <vt:lpstr>Networks: LAN</vt:lpstr>
      <vt:lpstr>Networks: WAN</vt:lpstr>
      <vt:lpstr>The Internet</vt:lpstr>
      <vt:lpstr>The Internet, 1969</vt:lpstr>
      <vt:lpstr>The Internet,  1977</vt:lpstr>
      <vt:lpstr>The Internet Today</vt:lpstr>
      <vt:lpstr>Internet Growth</vt:lpstr>
      <vt:lpstr>The World-Wide Web</vt:lpstr>
      <vt:lpstr>Connecting to the Internet</vt:lpstr>
      <vt:lpstr>Protocols: the rules</vt:lpstr>
      <vt:lpstr>TCP/IP</vt:lpstr>
      <vt:lpstr>TCP/IP</vt:lpstr>
      <vt:lpstr>URL: Uniform Resource Locator</vt:lpstr>
      <vt:lpstr>URL: Domain Names</vt:lpstr>
      <vt:lpstr>URL: Domain Names</vt:lpstr>
      <vt:lpstr>URL: Top-level Domain</vt:lpstr>
      <vt:lpstr>More Top-Level Domains</vt:lpstr>
      <vt:lpstr>More Top-Level Domains</vt:lpstr>
      <vt:lpstr>URL: Second-level Domain</vt:lpstr>
      <vt:lpstr>URL: Third-level Domain</vt:lpstr>
      <vt:lpstr>URL: Protocol </vt:lpstr>
      <vt:lpstr>Static Web Pages</vt:lpstr>
      <vt:lpstr>Dynamic Web pages</vt:lpstr>
      <vt:lpstr>Server-Side Scripting Languages</vt:lpstr>
      <vt:lpstr>Client-Side Scripting Languages</vt:lpstr>
      <vt:lpstr>Communications Software</vt:lpstr>
      <vt:lpstr>How a browser retrieves a web page</vt:lpstr>
      <vt:lpstr>Retrieving a Static Web Page</vt:lpstr>
      <vt:lpstr>Retrieving a Dynamic Web Page</vt:lpstr>
      <vt:lpstr>Some HTML Tags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Communications  and the Internet</dc:title>
  <dc:creator>Jose, Sonu</dc:creator>
  <cp:lastModifiedBy>Jose, Sonu</cp:lastModifiedBy>
  <cp:revision>1</cp:revision>
  <dcterms:created xsi:type="dcterms:W3CDTF">2023-01-08T02:56:22Z</dcterms:created>
  <dcterms:modified xsi:type="dcterms:W3CDTF">2023-01-17T05:00:22Z</dcterms:modified>
</cp:coreProperties>
</file>